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356" r:id="rId2"/>
    <p:sldId id="277" r:id="rId3"/>
    <p:sldId id="278" r:id="rId4"/>
    <p:sldId id="358" r:id="rId5"/>
    <p:sldId id="359" r:id="rId6"/>
    <p:sldId id="360" r:id="rId7"/>
    <p:sldId id="361" r:id="rId8"/>
    <p:sldId id="362" r:id="rId9"/>
    <p:sldId id="279" r:id="rId10"/>
    <p:sldId id="280" r:id="rId11"/>
    <p:sldId id="367" r:id="rId12"/>
    <p:sldId id="366" r:id="rId13"/>
    <p:sldId id="357" r:id="rId14"/>
    <p:sldId id="364" r:id="rId15"/>
    <p:sldId id="363" r:id="rId16"/>
    <p:sldId id="368" r:id="rId17"/>
    <p:sldId id="281" r:id="rId18"/>
  </p:sldIdLst>
  <p:sldSz cx="9144000" cy="6858000" type="screen4x3"/>
  <p:notesSz cx="6858000" cy="9144000"/>
  <p:defaultTextStyle>
    <a:defPPr>
      <a:defRPr lang="nl-NL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74"/>
  </p:normalViewPr>
  <p:slideViewPr>
    <p:cSldViewPr snapToGrid="0" snapToObjects="1">
      <p:cViewPr varScale="1">
        <p:scale>
          <a:sx n="124" d="100"/>
          <a:sy n="124" d="100"/>
        </p:scale>
        <p:origin x="1824" y="1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onders-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" y="0"/>
            <a:ext cx="9143997" cy="6857997"/>
          </a:xfrm>
          <a:prstGeom prst="rect">
            <a:avLst/>
          </a:prstGeom>
        </p:spPr>
      </p:pic>
      <p:sp>
        <p:nvSpPr>
          <p:cNvPr id="12" name="Titel 11"/>
          <p:cNvSpPr>
            <a:spLocks noGrp="1"/>
          </p:cNvSpPr>
          <p:nvPr>
            <p:ph type="title" hasCustomPrompt="1"/>
          </p:nvPr>
        </p:nvSpPr>
        <p:spPr>
          <a:xfrm>
            <a:off x="2250000" y="960000"/>
            <a:ext cx="6120000" cy="3720000"/>
          </a:xfrm>
          <a:prstGeom prst="rect">
            <a:avLst/>
          </a:prstGeom>
        </p:spPr>
        <p:txBody>
          <a:bodyPr vert="horz" lIns="0" tIns="0" rIns="0" bIns="0" anchor="b" anchorCtr="0"/>
          <a:lstStyle>
            <a:lvl1pPr algn="l">
              <a:lnSpc>
                <a:spcPts val="3600"/>
              </a:lnSpc>
              <a:defRPr sz="3200">
                <a:latin typeface="Times New Roman"/>
                <a:cs typeface="Times New Roman"/>
              </a:defRPr>
            </a:lvl1pPr>
          </a:lstStyle>
          <a:p>
            <a:r>
              <a:rPr lang="en-GB" dirty="0"/>
              <a:t>Title of </a:t>
            </a:r>
            <a:r>
              <a:rPr lang="en-GB" noProof="0" dirty="0"/>
              <a:t>the</a:t>
            </a:r>
            <a:r>
              <a:rPr lang="en-GB" dirty="0"/>
              <a:t> presentation</a:t>
            </a:r>
          </a:p>
        </p:txBody>
      </p:sp>
      <p:sp>
        <p:nvSpPr>
          <p:cNvPr id="13" name="Tijdelijke aanduiding voor tekst 17"/>
          <p:cNvSpPr>
            <a:spLocks noGrp="1"/>
          </p:cNvSpPr>
          <p:nvPr>
            <p:ph type="body" sz="quarter" idx="12" hasCustomPrompt="1"/>
          </p:nvPr>
        </p:nvSpPr>
        <p:spPr>
          <a:xfrm>
            <a:off x="2249999" y="4680003"/>
            <a:ext cx="6102001" cy="323165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>
              <a:buNone/>
              <a:defRPr sz="2100" baseline="0">
                <a:solidFill>
                  <a:schemeClr val="tx2"/>
                </a:solidFill>
                <a:latin typeface="Times New Roman"/>
                <a:cs typeface="Times New Roman"/>
              </a:defRPr>
            </a:lvl1pPr>
          </a:lstStyle>
          <a:p>
            <a:pPr lvl="0"/>
            <a:r>
              <a:rPr lang="en-GB" dirty="0"/>
              <a:t>Author name</a:t>
            </a:r>
          </a:p>
        </p:txBody>
      </p:sp>
    </p:spTree>
    <p:extLst>
      <p:ext uri="{BB962C8B-B14F-4D97-AF65-F5344CB8AC3E}">
        <p14:creationId xmlns:p14="http://schemas.microsoft.com/office/powerpoint/2010/main" val="37243512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onders-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/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" y="0"/>
            <a:ext cx="9143996" cy="6857997"/>
          </a:xfrm>
          <a:prstGeom prst="rect">
            <a:avLst/>
          </a:prstGeom>
        </p:spPr>
      </p:pic>
      <p:sp>
        <p:nvSpPr>
          <p:cNvPr id="5" name="Tijdelijke aanduiding voor titel 1"/>
          <p:cNvSpPr>
            <a:spLocks noGrp="1"/>
          </p:cNvSpPr>
          <p:nvPr>
            <p:ph type="title" hasCustomPrompt="1"/>
          </p:nvPr>
        </p:nvSpPr>
        <p:spPr>
          <a:xfrm>
            <a:off x="900000" y="432003"/>
            <a:ext cx="7560000" cy="246221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 marL="0" indent="0" algn="l"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Title of the </a:t>
            </a:r>
            <a:r>
              <a:rPr lang="en-GB" noProof="0" dirty="0"/>
              <a:t>presentation</a:t>
            </a:r>
          </a:p>
        </p:txBody>
      </p:sp>
      <p:sp>
        <p:nvSpPr>
          <p:cNvPr id="6" name="Tijdelijke aanduiding voor tekst 17"/>
          <p:cNvSpPr>
            <a:spLocks noGrp="1"/>
          </p:cNvSpPr>
          <p:nvPr>
            <p:ph type="body" sz="quarter" idx="11" hasCustomPrompt="1"/>
          </p:nvPr>
        </p:nvSpPr>
        <p:spPr>
          <a:xfrm>
            <a:off x="900000" y="6240000"/>
            <a:ext cx="8243998" cy="618000"/>
          </a:xfrm>
          <a:prstGeom prst="rect">
            <a:avLst/>
          </a:prstGeom>
        </p:spPr>
        <p:txBody>
          <a:bodyPr lIns="0" tIns="0" rIns="180000" bIns="0" anchor="ctr" anchorCtr="0">
            <a:noAutofit/>
          </a:bodyPr>
          <a:lstStyle>
            <a:lvl1pPr marL="0" indent="0" algn="r">
              <a:buNone/>
              <a:defRPr sz="900" baseline="0">
                <a:solidFill>
                  <a:srgbClr val="BE311A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GB" dirty="0"/>
              <a:t>Additional information</a:t>
            </a:r>
          </a:p>
        </p:txBody>
      </p:sp>
      <p:sp>
        <p:nvSpPr>
          <p:cNvPr id="7" name="Tijdelijke aanduiding voor tekst 17"/>
          <p:cNvSpPr>
            <a:spLocks noGrp="1"/>
          </p:cNvSpPr>
          <p:nvPr>
            <p:ph type="body" sz="quarter" idx="12" hasCustomPrompt="1"/>
          </p:nvPr>
        </p:nvSpPr>
        <p:spPr>
          <a:xfrm>
            <a:off x="900000" y="864000"/>
            <a:ext cx="7560000" cy="338554"/>
          </a:xfrm>
          <a:prstGeom prst="rect">
            <a:avLst/>
          </a:prstGeom>
        </p:spPr>
        <p:txBody>
          <a:bodyPr lIns="0" tIns="0" rIns="0" bIns="0" anchor="t" anchorCtr="0">
            <a:spAutoFit/>
          </a:bodyPr>
          <a:lstStyle>
            <a:lvl1pPr marL="0" indent="0">
              <a:buNone/>
              <a:defRPr sz="22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GB"/>
              <a:t>Title of the slide</a:t>
            </a:r>
            <a:endParaRPr lang="en-GB" dirty="0"/>
          </a:p>
        </p:txBody>
      </p:sp>
      <p:sp>
        <p:nvSpPr>
          <p:cNvPr id="10" name="Tijdelijke aanduiding voor tekst 17"/>
          <p:cNvSpPr>
            <a:spLocks noGrp="1"/>
          </p:cNvSpPr>
          <p:nvPr>
            <p:ph type="body" sz="quarter" idx="16" hasCustomPrompt="1"/>
          </p:nvPr>
        </p:nvSpPr>
        <p:spPr>
          <a:xfrm>
            <a:off x="900000" y="1440003"/>
            <a:ext cx="7560000" cy="246221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-180000" algn="l">
              <a:buNone/>
              <a:defRPr sz="1600" baseline="0">
                <a:latin typeface="Times New Roman"/>
                <a:cs typeface="Times New Roman"/>
              </a:defRPr>
            </a:lvl1pPr>
          </a:lstStyle>
          <a:p>
            <a:pPr lvl="0"/>
            <a:r>
              <a:rPr lang="en-GB" dirty="0"/>
              <a:t>Text box for standard texts</a:t>
            </a:r>
          </a:p>
        </p:txBody>
      </p:sp>
    </p:spTree>
    <p:extLst>
      <p:ext uri="{BB962C8B-B14F-4D97-AF65-F5344CB8AC3E}">
        <p14:creationId xmlns:p14="http://schemas.microsoft.com/office/powerpoint/2010/main" val="13050781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onders-LIST (large tex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/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" y="0"/>
            <a:ext cx="9143996" cy="6857997"/>
          </a:xfrm>
          <a:prstGeom prst="rect">
            <a:avLst/>
          </a:prstGeom>
        </p:spPr>
      </p:pic>
      <p:sp>
        <p:nvSpPr>
          <p:cNvPr id="14" name="Tijdelijke aanduiding voor tekst 6"/>
          <p:cNvSpPr>
            <a:spLocks noGrp="1"/>
          </p:cNvSpPr>
          <p:nvPr>
            <p:ph type="body" sz="quarter" idx="13"/>
          </p:nvPr>
        </p:nvSpPr>
        <p:spPr>
          <a:xfrm>
            <a:off x="900000" y="1440000"/>
            <a:ext cx="7560000" cy="1963614"/>
          </a:xfrm>
          <a:prstGeom prst="rect">
            <a:avLst/>
          </a:prstGeom>
        </p:spPr>
        <p:txBody>
          <a:bodyPr vert="horz" lIns="0" tIns="0" rIns="0" bIns="0">
            <a:spAutoFit/>
          </a:bodyPr>
          <a:lstStyle>
            <a:lvl1pPr marL="0" indent="-252000">
              <a:buFont typeface="Lucida Grande"/>
              <a:buChar char="–"/>
              <a:defRPr sz="2200">
                <a:latin typeface="Times New Roman"/>
                <a:cs typeface="Times New Roman"/>
              </a:defRPr>
            </a:lvl1pPr>
            <a:lvl2pPr marL="504000" indent="-252000">
              <a:buFont typeface="Lucida Grande"/>
              <a:buChar char="–"/>
              <a:defRPr sz="2200">
                <a:latin typeface="Times New Roman"/>
                <a:cs typeface="Times New Roman"/>
              </a:defRPr>
            </a:lvl2pPr>
            <a:lvl3pPr marL="756000" indent="-252000">
              <a:buFont typeface="Lucida Grande"/>
              <a:buChar char="–"/>
              <a:defRPr sz="2200">
                <a:latin typeface="Times New Roman"/>
                <a:cs typeface="Times New Roman"/>
              </a:defRPr>
            </a:lvl3pPr>
            <a:lvl4pPr marL="1008000" indent="-252000">
              <a:buFont typeface="Lucida Grande"/>
              <a:buChar char="–"/>
              <a:defRPr sz="2200">
                <a:latin typeface="Times New Roman"/>
                <a:cs typeface="Times New Roman"/>
              </a:defRPr>
            </a:lvl4pPr>
            <a:lvl5pPr marL="1260000" indent="-252000">
              <a:buFont typeface="Lucida Grande"/>
              <a:buChar char="–"/>
              <a:defRPr sz="2200">
                <a:latin typeface="Times New Roman"/>
                <a:cs typeface="Times New Roman"/>
              </a:defRPr>
            </a:lvl5pPr>
          </a:lstStyle>
          <a:p>
            <a:pPr lvl="0"/>
            <a:r>
              <a:rPr lang="en-GB" noProof="0" dirty="0" err="1"/>
              <a:t>Klik</a:t>
            </a:r>
            <a:r>
              <a:rPr lang="en-GB" noProof="0" dirty="0"/>
              <a:t> </a:t>
            </a:r>
            <a:r>
              <a:rPr lang="en-GB" noProof="0" dirty="0" err="1"/>
              <a:t>om</a:t>
            </a:r>
            <a:r>
              <a:rPr lang="en-GB" noProof="0" dirty="0"/>
              <a:t> de </a:t>
            </a:r>
            <a:r>
              <a:rPr lang="en-GB" noProof="0" dirty="0" err="1"/>
              <a:t>tekststijl</a:t>
            </a:r>
            <a:r>
              <a:rPr lang="en-GB" noProof="0" dirty="0"/>
              <a:t> van het model </a:t>
            </a:r>
            <a:r>
              <a:rPr lang="en-GB" noProof="0" dirty="0" err="1"/>
              <a:t>te</a:t>
            </a:r>
            <a:r>
              <a:rPr lang="en-GB" noProof="0" dirty="0"/>
              <a:t> </a:t>
            </a:r>
            <a:r>
              <a:rPr lang="en-GB" noProof="0" dirty="0" err="1"/>
              <a:t>bewerken</a:t>
            </a:r>
            <a:endParaRPr lang="en-GB" noProof="0" dirty="0"/>
          </a:p>
          <a:p>
            <a:pPr lvl="1"/>
            <a:r>
              <a:rPr lang="en-GB" noProof="0" dirty="0" err="1"/>
              <a:t>Tweede</a:t>
            </a:r>
            <a:r>
              <a:rPr lang="en-GB" noProof="0" dirty="0"/>
              <a:t> </a:t>
            </a:r>
            <a:r>
              <a:rPr lang="en-GB" noProof="0" dirty="0" err="1"/>
              <a:t>niveau</a:t>
            </a:r>
            <a:endParaRPr lang="en-GB" noProof="0" dirty="0"/>
          </a:p>
          <a:p>
            <a:pPr lvl="2"/>
            <a:r>
              <a:rPr lang="en-GB" noProof="0" dirty="0" err="1"/>
              <a:t>Derde</a:t>
            </a:r>
            <a:r>
              <a:rPr lang="en-GB" noProof="0" dirty="0"/>
              <a:t> </a:t>
            </a:r>
            <a:r>
              <a:rPr lang="en-GB" noProof="0" dirty="0" err="1"/>
              <a:t>niveau</a:t>
            </a:r>
            <a:endParaRPr lang="en-GB" noProof="0" dirty="0"/>
          </a:p>
          <a:p>
            <a:pPr lvl="3"/>
            <a:r>
              <a:rPr lang="en-GB" noProof="0" dirty="0" err="1"/>
              <a:t>Vierde</a:t>
            </a:r>
            <a:r>
              <a:rPr lang="en-GB" noProof="0" dirty="0"/>
              <a:t> </a:t>
            </a:r>
            <a:r>
              <a:rPr lang="en-GB" noProof="0" dirty="0" err="1"/>
              <a:t>niveau</a:t>
            </a:r>
            <a:endParaRPr lang="en-GB" noProof="0" dirty="0"/>
          </a:p>
          <a:p>
            <a:pPr lvl="4"/>
            <a:r>
              <a:rPr lang="en-GB" noProof="0" dirty="0" err="1"/>
              <a:t>Vijfde</a:t>
            </a:r>
            <a:r>
              <a:rPr lang="en-GB" noProof="0" dirty="0"/>
              <a:t> </a:t>
            </a:r>
            <a:r>
              <a:rPr lang="en-GB" noProof="0" dirty="0" err="1"/>
              <a:t>niveau</a:t>
            </a:r>
            <a:endParaRPr lang="en-GB" noProof="0" dirty="0"/>
          </a:p>
        </p:txBody>
      </p:sp>
      <p:sp>
        <p:nvSpPr>
          <p:cNvPr id="5" name="Tijdelijke aanduiding voor titel 1"/>
          <p:cNvSpPr>
            <a:spLocks noGrp="1"/>
          </p:cNvSpPr>
          <p:nvPr>
            <p:ph type="title" hasCustomPrompt="1"/>
          </p:nvPr>
        </p:nvSpPr>
        <p:spPr>
          <a:xfrm>
            <a:off x="900000" y="432003"/>
            <a:ext cx="7560000" cy="246221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 marL="0" indent="0" algn="l"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Title of the </a:t>
            </a:r>
            <a:r>
              <a:rPr lang="en-GB" noProof="0" dirty="0"/>
              <a:t>presentation</a:t>
            </a:r>
          </a:p>
        </p:txBody>
      </p:sp>
      <p:sp>
        <p:nvSpPr>
          <p:cNvPr id="6" name="Tijdelijke aanduiding voor tekst 17"/>
          <p:cNvSpPr>
            <a:spLocks noGrp="1"/>
          </p:cNvSpPr>
          <p:nvPr>
            <p:ph type="body" sz="quarter" idx="11" hasCustomPrompt="1"/>
          </p:nvPr>
        </p:nvSpPr>
        <p:spPr>
          <a:xfrm>
            <a:off x="900000" y="6240000"/>
            <a:ext cx="8243998" cy="618000"/>
          </a:xfrm>
          <a:prstGeom prst="rect">
            <a:avLst/>
          </a:prstGeom>
        </p:spPr>
        <p:txBody>
          <a:bodyPr lIns="0" tIns="0" rIns="180000" bIns="0" anchor="ctr" anchorCtr="0">
            <a:noAutofit/>
          </a:bodyPr>
          <a:lstStyle>
            <a:lvl1pPr marL="0" indent="0" algn="r">
              <a:buNone/>
              <a:defRPr sz="900" baseline="0">
                <a:solidFill>
                  <a:srgbClr val="BE311A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GB" dirty="0"/>
              <a:t>Additional information</a:t>
            </a:r>
          </a:p>
        </p:txBody>
      </p:sp>
      <p:sp>
        <p:nvSpPr>
          <p:cNvPr id="7" name="Tijdelijke aanduiding voor tekst 17"/>
          <p:cNvSpPr>
            <a:spLocks noGrp="1"/>
          </p:cNvSpPr>
          <p:nvPr>
            <p:ph type="body" sz="quarter" idx="12" hasCustomPrompt="1"/>
          </p:nvPr>
        </p:nvSpPr>
        <p:spPr>
          <a:xfrm>
            <a:off x="900000" y="864000"/>
            <a:ext cx="7560000" cy="338554"/>
          </a:xfrm>
          <a:prstGeom prst="rect">
            <a:avLst/>
          </a:prstGeom>
        </p:spPr>
        <p:txBody>
          <a:bodyPr lIns="0" tIns="0" rIns="0" bIns="0" anchor="t" anchorCtr="0">
            <a:spAutoFit/>
          </a:bodyPr>
          <a:lstStyle>
            <a:lvl1pPr marL="0" indent="0">
              <a:buNone/>
              <a:defRPr sz="22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GB"/>
              <a:t>Title of the slide</a:t>
            </a:r>
            <a:endParaRPr lang="en-GB" dirty="0"/>
          </a:p>
        </p:txBody>
      </p:sp>
      <p:sp>
        <p:nvSpPr>
          <p:cNvPr id="8" name="Tijdelijke aanduiding voor tekst 17"/>
          <p:cNvSpPr>
            <a:spLocks noGrp="1"/>
          </p:cNvSpPr>
          <p:nvPr>
            <p:ph type="body" sz="quarter" idx="14" hasCustomPrompt="1"/>
          </p:nvPr>
        </p:nvSpPr>
        <p:spPr>
          <a:xfrm>
            <a:off x="900000" y="5551707"/>
            <a:ext cx="7560000" cy="246221"/>
          </a:xfrm>
          <a:prstGeom prst="rect">
            <a:avLst/>
          </a:prstGeom>
        </p:spPr>
        <p:txBody>
          <a:bodyPr lIns="0" tIns="0" rIns="0" bIns="0" anchor="t" anchorCtr="0">
            <a:spAutoFit/>
          </a:bodyPr>
          <a:lstStyle>
            <a:lvl1pPr marL="0" indent="0" algn="l">
              <a:buNone/>
              <a:defRPr sz="1600" baseline="0">
                <a:latin typeface="Times New Roman"/>
                <a:cs typeface="Times New Roman"/>
              </a:defRPr>
            </a:lvl1pPr>
          </a:lstStyle>
          <a:p>
            <a:pPr lvl="0"/>
            <a:r>
              <a:rPr lang="en-GB" dirty="0"/>
              <a:t>Text box for larger texts (free positioning)</a:t>
            </a:r>
          </a:p>
        </p:txBody>
      </p:sp>
      <p:sp>
        <p:nvSpPr>
          <p:cNvPr id="9" name="Tijdelijke aanduiding voor tekst 17"/>
          <p:cNvSpPr>
            <a:spLocks noGrp="1"/>
          </p:cNvSpPr>
          <p:nvPr>
            <p:ph type="body" sz="quarter" idx="15" hasCustomPrompt="1"/>
          </p:nvPr>
        </p:nvSpPr>
        <p:spPr>
          <a:xfrm>
            <a:off x="900000" y="6069600"/>
            <a:ext cx="7560000" cy="169277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 marL="0" indent="0" algn="l">
              <a:buNone/>
              <a:defRPr sz="1100" baseline="0">
                <a:latin typeface="Arial"/>
                <a:cs typeface="Arial"/>
              </a:defRPr>
            </a:lvl1pPr>
          </a:lstStyle>
          <a:p>
            <a:pPr lvl="0"/>
            <a:r>
              <a:rPr lang="en-GB" dirty="0"/>
              <a:t>Text box for smaller texts (free </a:t>
            </a:r>
            <a:r>
              <a:rPr lang="en-GB" noProof="0" dirty="0"/>
              <a:t>positioning</a:t>
            </a:r>
            <a:r>
              <a:rPr lang="en-GB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347591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onders-LIST (small tex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/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" y="0"/>
            <a:ext cx="9143996" cy="6857997"/>
          </a:xfrm>
          <a:prstGeom prst="rect">
            <a:avLst/>
          </a:prstGeom>
        </p:spPr>
      </p:pic>
      <p:sp>
        <p:nvSpPr>
          <p:cNvPr id="14" name="Tijdelijke aanduiding voor tekst 6"/>
          <p:cNvSpPr>
            <a:spLocks noGrp="1"/>
          </p:cNvSpPr>
          <p:nvPr>
            <p:ph type="body" sz="quarter" idx="13"/>
          </p:nvPr>
        </p:nvSpPr>
        <p:spPr>
          <a:xfrm>
            <a:off x="900000" y="1440002"/>
            <a:ext cx="7560000" cy="1428083"/>
          </a:xfrm>
          <a:prstGeom prst="rect">
            <a:avLst/>
          </a:prstGeom>
        </p:spPr>
        <p:txBody>
          <a:bodyPr vert="horz" lIns="0" tIns="0" rIns="0" bIns="0">
            <a:spAutoFit/>
          </a:bodyPr>
          <a:lstStyle>
            <a:lvl1pPr marL="0" indent="-180000">
              <a:buFont typeface="Lucida Grande"/>
              <a:buChar char="–"/>
              <a:defRPr sz="1600">
                <a:latin typeface="Times New Roman"/>
                <a:cs typeface="Times New Roman"/>
              </a:defRPr>
            </a:lvl1pPr>
            <a:lvl2pPr marL="360000" indent="-180000">
              <a:buFont typeface="Lucida Grande"/>
              <a:buChar char="–"/>
              <a:defRPr sz="1600">
                <a:latin typeface="Times New Roman"/>
                <a:cs typeface="Times New Roman"/>
              </a:defRPr>
            </a:lvl2pPr>
            <a:lvl3pPr marL="540000" indent="-180000">
              <a:buFont typeface="Lucida Grande"/>
              <a:buChar char="–"/>
              <a:defRPr sz="1600">
                <a:latin typeface="Times New Roman"/>
                <a:cs typeface="Times New Roman"/>
              </a:defRPr>
            </a:lvl3pPr>
            <a:lvl4pPr marL="720000" indent="-180000">
              <a:buFont typeface="Lucida Grande"/>
              <a:buChar char="–"/>
              <a:defRPr sz="1600">
                <a:latin typeface="Times New Roman"/>
                <a:cs typeface="Times New Roman"/>
              </a:defRPr>
            </a:lvl4pPr>
            <a:lvl5pPr marL="900000" indent="-180000">
              <a:buFont typeface="Lucida Grande"/>
              <a:buChar char="–"/>
              <a:defRPr sz="1600">
                <a:latin typeface="Times New Roman"/>
                <a:cs typeface="Times New Roman"/>
              </a:defRPr>
            </a:lvl5pPr>
          </a:lstStyle>
          <a:p>
            <a:pPr lvl="0"/>
            <a:r>
              <a:rPr lang="en-GB" noProof="0" dirty="0" err="1"/>
              <a:t>Klik</a:t>
            </a:r>
            <a:r>
              <a:rPr lang="en-GB" noProof="0" dirty="0"/>
              <a:t> </a:t>
            </a:r>
            <a:r>
              <a:rPr lang="en-GB" noProof="0" dirty="0" err="1"/>
              <a:t>om</a:t>
            </a:r>
            <a:r>
              <a:rPr lang="en-GB" noProof="0" dirty="0"/>
              <a:t> de </a:t>
            </a:r>
            <a:r>
              <a:rPr lang="en-GB" noProof="0" dirty="0" err="1"/>
              <a:t>tekststijl</a:t>
            </a:r>
            <a:r>
              <a:rPr lang="en-GB" noProof="0" dirty="0"/>
              <a:t> van het model </a:t>
            </a:r>
            <a:r>
              <a:rPr lang="en-GB" noProof="0" dirty="0" err="1"/>
              <a:t>te</a:t>
            </a:r>
            <a:r>
              <a:rPr lang="en-GB" noProof="0" dirty="0"/>
              <a:t> </a:t>
            </a:r>
            <a:r>
              <a:rPr lang="en-GB" noProof="0" dirty="0" err="1"/>
              <a:t>bewerken</a:t>
            </a:r>
            <a:endParaRPr lang="en-GB" noProof="0" dirty="0"/>
          </a:p>
          <a:p>
            <a:pPr lvl="1"/>
            <a:r>
              <a:rPr lang="en-GB" noProof="0" dirty="0" err="1"/>
              <a:t>Tweede</a:t>
            </a:r>
            <a:r>
              <a:rPr lang="en-GB" noProof="0" dirty="0"/>
              <a:t> </a:t>
            </a:r>
            <a:r>
              <a:rPr lang="en-GB" noProof="0" dirty="0" err="1"/>
              <a:t>niveau</a:t>
            </a:r>
            <a:endParaRPr lang="en-GB" noProof="0" dirty="0"/>
          </a:p>
          <a:p>
            <a:pPr lvl="2"/>
            <a:r>
              <a:rPr lang="en-GB" noProof="0" dirty="0" err="1"/>
              <a:t>Derde</a:t>
            </a:r>
            <a:r>
              <a:rPr lang="en-GB" noProof="0" dirty="0"/>
              <a:t> </a:t>
            </a:r>
            <a:r>
              <a:rPr lang="en-GB" noProof="0" dirty="0" err="1"/>
              <a:t>niveau</a:t>
            </a:r>
            <a:endParaRPr lang="en-GB" noProof="0" dirty="0"/>
          </a:p>
          <a:p>
            <a:pPr lvl="3"/>
            <a:r>
              <a:rPr lang="en-GB" noProof="0" dirty="0" err="1"/>
              <a:t>Vierde</a:t>
            </a:r>
            <a:r>
              <a:rPr lang="en-GB" noProof="0" dirty="0"/>
              <a:t> </a:t>
            </a:r>
            <a:r>
              <a:rPr lang="en-GB" noProof="0" dirty="0" err="1"/>
              <a:t>niveau</a:t>
            </a:r>
            <a:endParaRPr lang="en-GB" noProof="0" dirty="0"/>
          </a:p>
          <a:p>
            <a:pPr lvl="4"/>
            <a:r>
              <a:rPr lang="en-GB" noProof="0" dirty="0" err="1"/>
              <a:t>Vijfde</a:t>
            </a:r>
            <a:r>
              <a:rPr lang="en-GB" noProof="0" dirty="0"/>
              <a:t> </a:t>
            </a:r>
            <a:r>
              <a:rPr lang="en-GB" noProof="0" dirty="0" err="1"/>
              <a:t>niveau</a:t>
            </a:r>
            <a:endParaRPr lang="en-GB" noProof="0" dirty="0"/>
          </a:p>
        </p:txBody>
      </p:sp>
      <p:sp>
        <p:nvSpPr>
          <p:cNvPr id="5" name="Tijdelijke aanduiding voor titel 1"/>
          <p:cNvSpPr>
            <a:spLocks noGrp="1"/>
          </p:cNvSpPr>
          <p:nvPr>
            <p:ph type="title" hasCustomPrompt="1"/>
          </p:nvPr>
        </p:nvSpPr>
        <p:spPr>
          <a:xfrm>
            <a:off x="900000" y="432003"/>
            <a:ext cx="7560000" cy="246221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 marL="0" indent="0" algn="l"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Title of the </a:t>
            </a:r>
            <a:r>
              <a:rPr lang="en-GB" noProof="0" dirty="0"/>
              <a:t>presentation</a:t>
            </a:r>
          </a:p>
        </p:txBody>
      </p:sp>
      <p:sp>
        <p:nvSpPr>
          <p:cNvPr id="6" name="Tijdelijke aanduiding voor tekst 17"/>
          <p:cNvSpPr>
            <a:spLocks noGrp="1"/>
          </p:cNvSpPr>
          <p:nvPr>
            <p:ph type="body" sz="quarter" idx="11" hasCustomPrompt="1"/>
          </p:nvPr>
        </p:nvSpPr>
        <p:spPr>
          <a:xfrm>
            <a:off x="900000" y="6240000"/>
            <a:ext cx="8243998" cy="618000"/>
          </a:xfrm>
          <a:prstGeom prst="rect">
            <a:avLst/>
          </a:prstGeom>
        </p:spPr>
        <p:txBody>
          <a:bodyPr lIns="0" tIns="0" rIns="180000" bIns="0" anchor="ctr" anchorCtr="0">
            <a:noAutofit/>
          </a:bodyPr>
          <a:lstStyle>
            <a:lvl1pPr marL="0" indent="0" algn="r">
              <a:buNone/>
              <a:defRPr sz="900" baseline="0">
                <a:solidFill>
                  <a:srgbClr val="BE311A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GB" dirty="0"/>
              <a:t>Additional information</a:t>
            </a:r>
          </a:p>
        </p:txBody>
      </p:sp>
      <p:sp>
        <p:nvSpPr>
          <p:cNvPr id="7" name="Tijdelijke aanduiding voor tekst 17"/>
          <p:cNvSpPr>
            <a:spLocks noGrp="1"/>
          </p:cNvSpPr>
          <p:nvPr>
            <p:ph type="body" sz="quarter" idx="12" hasCustomPrompt="1"/>
          </p:nvPr>
        </p:nvSpPr>
        <p:spPr>
          <a:xfrm>
            <a:off x="900000" y="864000"/>
            <a:ext cx="7560000" cy="338554"/>
          </a:xfrm>
          <a:prstGeom prst="rect">
            <a:avLst/>
          </a:prstGeom>
        </p:spPr>
        <p:txBody>
          <a:bodyPr lIns="0" tIns="0" rIns="0" bIns="0" anchor="t" anchorCtr="0">
            <a:spAutoFit/>
          </a:bodyPr>
          <a:lstStyle>
            <a:lvl1pPr marL="0" indent="0">
              <a:buNone/>
              <a:defRPr sz="22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GB"/>
              <a:t>Title of the slide</a:t>
            </a:r>
            <a:endParaRPr lang="en-GB" dirty="0"/>
          </a:p>
        </p:txBody>
      </p:sp>
      <p:sp>
        <p:nvSpPr>
          <p:cNvPr id="8" name="Tijdelijke aanduiding voor tekst 17"/>
          <p:cNvSpPr>
            <a:spLocks noGrp="1"/>
          </p:cNvSpPr>
          <p:nvPr>
            <p:ph type="body" sz="quarter" idx="14" hasCustomPrompt="1"/>
          </p:nvPr>
        </p:nvSpPr>
        <p:spPr>
          <a:xfrm>
            <a:off x="900000" y="5551707"/>
            <a:ext cx="7560000" cy="246221"/>
          </a:xfrm>
          <a:prstGeom prst="rect">
            <a:avLst/>
          </a:prstGeom>
        </p:spPr>
        <p:txBody>
          <a:bodyPr lIns="0" tIns="0" rIns="0" bIns="0" anchor="t" anchorCtr="0">
            <a:spAutoFit/>
          </a:bodyPr>
          <a:lstStyle>
            <a:lvl1pPr marL="0" indent="0" algn="l">
              <a:buNone/>
              <a:defRPr sz="1600" baseline="0">
                <a:latin typeface="Times New Roman"/>
                <a:cs typeface="Times New Roman"/>
              </a:defRPr>
            </a:lvl1pPr>
          </a:lstStyle>
          <a:p>
            <a:pPr lvl="0"/>
            <a:r>
              <a:rPr lang="en-GB" dirty="0"/>
              <a:t>Text box for larger texts (free positioning)</a:t>
            </a:r>
          </a:p>
        </p:txBody>
      </p:sp>
      <p:sp>
        <p:nvSpPr>
          <p:cNvPr id="9" name="Tijdelijke aanduiding voor tekst 17"/>
          <p:cNvSpPr>
            <a:spLocks noGrp="1"/>
          </p:cNvSpPr>
          <p:nvPr>
            <p:ph type="body" sz="quarter" idx="15" hasCustomPrompt="1"/>
          </p:nvPr>
        </p:nvSpPr>
        <p:spPr>
          <a:xfrm>
            <a:off x="900000" y="6069600"/>
            <a:ext cx="7560000" cy="169277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 marL="0" indent="0" algn="l">
              <a:buNone/>
              <a:defRPr sz="1100" baseline="0">
                <a:latin typeface="Arial"/>
                <a:cs typeface="Arial"/>
              </a:defRPr>
            </a:lvl1pPr>
          </a:lstStyle>
          <a:p>
            <a:pPr lvl="0"/>
            <a:r>
              <a:rPr lang="en-GB" dirty="0"/>
              <a:t>Text box for smaller texts (free </a:t>
            </a:r>
            <a:r>
              <a:rPr lang="en-GB" noProof="0" dirty="0"/>
              <a:t>positioning</a:t>
            </a:r>
            <a:r>
              <a:rPr lang="en-GB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7685533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onders-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Afbeelding 10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" y="0"/>
            <a:ext cx="9144000" cy="6858000"/>
          </a:xfrm>
          <a:prstGeom prst="rect">
            <a:avLst/>
          </a:prstGeom>
        </p:spPr>
      </p:pic>
      <p:pic>
        <p:nvPicPr>
          <p:cNvPr id="10" name="Afbeelding 9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0"/>
            <a:ext cx="9143998" cy="6857998"/>
          </a:xfrm>
          <a:prstGeom prst="rect">
            <a:avLst/>
          </a:prstGeom>
        </p:spPr>
      </p:pic>
      <p:sp>
        <p:nvSpPr>
          <p:cNvPr id="8" name="Tijdelijke aanduiding voor tekst 17"/>
          <p:cNvSpPr>
            <a:spLocks noGrp="1"/>
          </p:cNvSpPr>
          <p:nvPr>
            <p:ph type="body" sz="quarter" idx="14" hasCustomPrompt="1"/>
          </p:nvPr>
        </p:nvSpPr>
        <p:spPr>
          <a:xfrm>
            <a:off x="2596730" y="3441540"/>
            <a:ext cx="3950540" cy="338554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2200" baseline="0">
                <a:latin typeface="Times New Roman"/>
                <a:cs typeface="Times New Roman"/>
              </a:defRPr>
            </a:lvl1pPr>
          </a:lstStyle>
          <a:p>
            <a:pPr lvl="0"/>
            <a:r>
              <a:rPr lang="en-GB" noProof="0"/>
              <a:t>additional url</a:t>
            </a:r>
          </a:p>
        </p:txBody>
      </p:sp>
      <p:sp>
        <p:nvSpPr>
          <p:cNvPr id="13" name="Tekstvak 12"/>
          <p:cNvSpPr txBox="1"/>
          <p:nvPr/>
        </p:nvSpPr>
        <p:spPr>
          <a:xfrm>
            <a:off x="2596730" y="2939245"/>
            <a:ext cx="3950540" cy="338554"/>
          </a:xfrm>
          <a:prstGeom prst="rect">
            <a:avLst/>
          </a:prstGeom>
          <a:noFill/>
        </p:spPr>
        <p:txBody>
          <a:bodyPr wrap="square" lIns="0" tIns="0" rIns="0" bIns="0" rtlCol="0" anchor="ctr" anchorCtr="1">
            <a:spAutoFit/>
          </a:bodyPr>
          <a:lstStyle/>
          <a:p>
            <a:pPr algn="ctr"/>
            <a:r>
              <a:rPr lang="en-GB" sz="2200" noProof="0">
                <a:latin typeface="Times New Roman"/>
                <a:cs typeface="Times New Roman"/>
              </a:rPr>
              <a:t>www.ru.nl/</a:t>
            </a:r>
            <a:r>
              <a:rPr lang="en-GB" sz="2200" noProof="0">
                <a:solidFill>
                  <a:schemeClr val="tx2"/>
                </a:solidFill>
                <a:latin typeface="Times New Roman"/>
                <a:cs typeface="Times New Roman"/>
              </a:rPr>
              <a:t>donders</a:t>
            </a:r>
          </a:p>
        </p:txBody>
      </p:sp>
    </p:spTree>
    <p:extLst>
      <p:ext uri="{BB962C8B-B14F-4D97-AF65-F5344CB8AC3E}">
        <p14:creationId xmlns:p14="http://schemas.microsoft.com/office/powerpoint/2010/main" val="33750047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onders-TITLE+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/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" y="0"/>
            <a:ext cx="9143997" cy="6857997"/>
          </a:xfrm>
          <a:prstGeom prst="rect">
            <a:avLst/>
          </a:prstGeom>
        </p:spPr>
      </p:pic>
      <p:sp>
        <p:nvSpPr>
          <p:cNvPr id="5" name="Tijdelijke aanduiding voor afbeelding 2"/>
          <p:cNvSpPr>
            <a:spLocks noGrp="1"/>
          </p:cNvSpPr>
          <p:nvPr>
            <p:ph type="pic" idx="1" hasCustomPrompt="1"/>
          </p:nvPr>
        </p:nvSpPr>
        <p:spPr>
          <a:xfrm>
            <a:off x="2250000" y="960000"/>
            <a:ext cx="6120000" cy="3720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latin typeface="+mj-lt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 noProof="0" dirty="0"/>
              <a:t>Image</a:t>
            </a:r>
          </a:p>
        </p:txBody>
      </p:sp>
      <p:sp>
        <p:nvSpPr>
          <p:cNvPr id="12" name="Titel 11"/>
          <p:cNvSpPr>
            <a:spLocks noGrp="1"/>
          </p:cNvSpPr>
          <p:nvPr>
            <p:ph type="title" hasCustomPrompt="1"/>
          </p:nvPr>
        </p:nvSpPr>
        <p:spPr>
          <a:xfrm>
            <a:off x="2250000" y="4680000"/>
            <a:ext cx="6102000" cy="1200000"/>
          </a:xfrm>
          <a:prstGeom prst="rect">
            <a:avLst/>
          </a:prstGeom>
        </p:spPr>
        <p:txBody>
          <a:bodyPr vert="horz" lIns="0" tIns="0" rIns="0" bIns="0" anchor="b" anchorCtr="0"/>
          <a:lstStyle>
            <a:lvl1pPr algn="l">
              <a:lnSpc>
                <a:spcPts val="3200"/>
              </a:lnSpc>
              <a:defRPr sz="3200">
                <a:latin typeface="Times New Roman"/>
                <a:cs typeface="Times New Roman"/>
              </a:defRPr>
            </a:lvl1pPr>
          </a:lstStyle>
          <a:p>
            <a:r>
              <a:rPr lang="en-GB" dirty="0"/>
              <a:t>Title of </a:t>
            </a:r>
            <a:r>
              <a:rPr lang="en-GB" noProof="0" dirty="0"/>
              <a:t>the</a:t>
            </a:r>
            <a:r>
              <a:rPr lang="en-GB" dirty="0"/>
              <a:t> </a:t>
            </a:r>
            <a:br>
              <a:rPr lang="en-GB" dirty="0"/>
            </a:br>
            <a:r>
              <a:rPr lang="en-GB" dirty="0"/>
              <a:t>presentation</a:t>
            </a:r>
          </a:p>
        </p:txBody>
      </p:sp>
      <p:sp>
        <p:nvSpPr>
          <p:cNvPr id="13" name="Tijdelijke aanduiding voor tekst 17"/>
          <p:cNvSpPr>
            <a:spLocks noGrp="1"/>
          </p:cNvSpPr>
          <p:nvPr>
            <p:ph type="body" sz="quarter" idx="12" hasCustomPrompt="1"/>
          </p:nvPr>
        </p:nvSpPr>
        <p:spPr>
          <a:xfrm>
            <a:off x="2250000" y="5916837"/>
            <a:ext cx="6102000" cy="323165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>
            <a:lvl1pPr marL="0" indent="0">
              <a:buNone/>
              <a:defRPr sz="2100" baseline="0">
                <a:solidFill>
                  <a:schemeClr val="tx2"/>
                </a:solidFill>
                <a:latin typeface="Times New Roman"/>
                <a:cs typeface="Times New Roman"/>
              </a:defRPr>
            </a:lvl1pPr>
          </a:lstStyle>
          <a:p>
            <a:pPr lvl="0"/>
            <a:r>
              <a:rPr lang="en-GB" dirty="0"/>
              <a:t>Author </a:t>
            </a:r>
            <a:r>
              <a:rPr lang="en-GB" noProof="0" dirty="0"/>
              <a:t>name</a:t>
            </a:r>
          </a:p>
        </p:txBody>
      </p:sp>
    </p:spTree>
    <p:extLst>
      <p:ext uri="{BB962C8B-B14F-4D97-AF65-F5344CB8AC3E}">
        <p14:creationId xmlns:p14="http://schemas.microsoft.com/office/powerpoint/2010/main" val="11956661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nders-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/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" y="0"/>
            <a:ext cx="9143996" cy="6857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621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nders-HEADER-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/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" y="0"/>
            <a:ext cx="9143996" cy="6857997"/>
          </a:xfrm>
          <a:prstGeom prst="rect">
            <a:avLst/>
          </a:prstGeom>
        </p:spPr>
      </p:pic>
      <p:sp>
        <p:nvSpPr>
          <p:cNvPr id="5" name="Tijdelijke aanduiding voor titel 1"/>
          <p:cNvSpPr>
            <a:spLocks noGrp="1"/>
          </p:cNvSpPr>
          <p:nvPr>
            <p:ph type="title" hasCustomPrompt="1"/>
          </p:nvPr>
        </p:nvSpPr>
        <p:spPr>
          <a:xfrm>
            <a:off x="900000" y="432003"/>
            <a:ext cx="7560000" cy="246221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 marL="0" indent="0" algn="l"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Title of the </a:t>
            </a:r>
            <a:r>
              <a:rPr lang="en-GB" noProof="0" dirty="0"/>
              <a:t>presentation</a:t>
            </a:r>
          </a:p>
        </p:txBody>
      </p:sp>
      <p:sp>
        <p:nvSpPr>
          <p:cNvPr id="7" name="Tijdelijke aanduiding voor tekst 17"/>
          <p:cNvSpPr>
            <a:spLocks noGrp="1"/>
          </p:cNvSpPr>
          <p:nvPr>
            <p:ph type="body" sz="quarter" idx="12" hasCustomPrompt="1"/>
          </p:nvPr>
        </p:nvSpPr>
        <p:spPr>
          <a:xfrm>
            <a:off x="900000" y="864000"/>
            <a:ext cx="7560000" cy="338554"/>
          </a:xfrm>
          <a:prstGeom prst="rect">
            <a:avLst/>
          </a:prstGeom>
        </p:spPr>
        <p:txBody>
          <a:bodyPr lIns="0" tIns="0" rIns="0" bIns="0" anchor="t" anchorCtr="0">
            <a:spAutoFit/>
          </a:bodyPr>
          <a:lstStyle>
            <a:lvl1pPr marL="0" indent="0">
              <a:buNone/>
              <a:defRPr sz="22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GB"/>
              <a:t>Title of the slide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176521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onders-1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/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" y="0"/>
            <a:ext cx="9143996" cy="6857997"/>
          </a:xfrm>
          <a:prstGeom prst="rect">
            <a:avLst/>
          </a:prstGeom>
        </p:spPr>
      </p:pic>
      <p:sp>
        <p:nvSpPr>
          <p:cNvPr id="4" name="Tijdelijke aanduiding voor afbeelding 2"/>
          <p:cNvSpPr>
            <a:spLocks noGrp="1"/>
          </p:cNvSpPr>
          <p:nvPr>
            <p:ph type="pic" idx="1" hasCustomPrompt="1"/>
          </p:nvPr>
        </p:nvSpPr>
        <p:spPr>
          <a:xfrm>
            <a:off x="900000" y="1440000"/>
            <a:ext cx="7560000" cy="4800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latin typeface="+mj-lt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 dirty="0"/>
              <a:t>Image</a:t>
            </a:r>
          </a:p>
        </p:txBody>
      </p:sp>
      <p:sp>
        <p:nvSpPr>
          <p:cNvPr id="5" name="Tijdelijke aanduiding voor titel 1"/>
          <p:cNvSpPr>
            <a:spLocks noGrp="1"/>
          </p:cNvSpPr>
          <p:nvPr>
            <p:ph type="title" hasCustomPrompt="1"/>
          </p:nvPr>
        </p:nvSpPr>
        <p:spPr>
          <a:xfrm>
            <a:off x="900000" y="432003"/>
            <a:ext cx="7560000" cy="246221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 marL="0" indent="0" algn="l"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Title of the </a:t>
            </a:r>
            <a:r>
              <a:rPr lang="en-GB" noProof="0" dirty="0"/>
              <a:t>presentation</a:t>
            </a:r>
          </a:p>
        </p:txBody>
      </p:sp>
      <p:sp>
        <p:nvSpPr>
          <p:cNvPr id="6" name="Tijdelijke aanduiding voor tekst 17"/>
          <p:cNvSpPr>
            <a:spLocks noGrp="1"/>
          </p:cNvSpPr>
          <p:nvPr>
            <p:ph type="body" sz="quarter" idx="11" hasCustomPrompt="1"/>
          </p:nvPr>
        </p:nvSpPr>
        <p:spPr>
          <a:xfrm>
            <a:off x="900000" y="6240000"/>
            <a:ext cx="8243998" cy="618000"/>
          </a:xfrm>
          <a:prstGeom prst="rect">
            <a:avLst/>
          </a:prstGeom>
        </p:spPr>
        <p:txBody>
          <a:bodyPr lIns="0" tIns="0" rIns="180000" bIns="0" anchor="ctr" anchorCtr="0">
            <a:noAutofit/>
          </a:bodyPr>
          <a:lstStyle>
            <a:lvl1pPr marL="0" indent="0" algn="r">
              <a:buNone/>
              <a:defRPr sz="900" baseline="0">
                <a:solidFill>
                  <a:srgbClr val="BE311A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GB" dirty="0"/>
              <a:t>Additional information</a:t>
            </a:r>
          </a:p>
        </p:txBody>
      </p:sp>
      <p:sp>
        <p:nvSpPr>
          <p:cNvPr id="7" name="Tijdelijke aanduiding voor tekst 17"/>
          <p:cNvSpPr>
            <a:spLocks noGrp="1"/>
          </p:cNvSpPr>
          <p:nvPr>
            <p:ph type="body" sz="quarter" idx="12" hasCustomPrompt="1"/>
          </p:nvPr>
        </p:nvSpPr>
        <p:spPr>
          <a:xfrm>
            <a:off x="900000" y="864000"/>
            <a:ext cx="7560000" cy="338554"/>
          </a:xfrm>
          <a:prstGeom prst="rect">
            <a:avLst/>
          </a:prstGeom>
        </p:spPr>
        <p:txBody>
          <a:bodyPr lIns="0" tIns="0" rIns="0" bIns="0" anchor="t" anchorCtr="0">
            <a:spAutoFit/>
          </a:bodyPr>
          <a:lstStyle>
            <a:lvl1pPr marL="0" indent="0">
              <a:buNone/>
              <a:defRPr sz="22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GB"/>
              <a:t>Title of the slide</a:t>
            </a:r>
            <a:endParaRPr lang="en-GB" dirty="0"/>
          </a:p>
        </p:txBody>
      </p:sp>
      <p:sp>
        <p:nvSpPr>
          <p:cNvPr id="8" name="Tijdelijke aanduiding voor tekst 17"/>
          <p:cNvSpPr>
            <a:spLocks noGrp="1"/>
          </p:cNvSpPr>
          <p:nvPr>
            <p:ph type="body" sz="quarter" idx="14" hasCustomPrompt="1"/>
          </p:nvPr>
        </p:nvSpPr>
        <p:spPr>
          <a:xfrm>
            <a:off x="900000" y="1438578"/>
            <a:ext cx="7560000" cy="246221"/>
          </a:xfrm>
          <a:prstGeom prst="rect">
            <a:avLst/>
          </a:prstGeom>
        </p:spPr>
        <p:txBody>
          <a:bodyPr lIns="0" tIns="0" rIns="0" bIns="0" anchor="t" anchorCtr="0">
            <a:spAutoFit/>
          </a:bodyPr>
          <a:lstStyle>
            <a:lvl1pPr marL="0" indent="0" algn="l">
              <a:buNone/>
              <a:defRPr sz="1600" baseline="0">
                <a:latin typeface="Times New Roman"/>
                <a:cs typeface="Times New Roman"/>
              </a:defRPr>
            </a:lvl1pPr>
          </a:lstStyle>
          <a:p>
            <a:pPr lvl="0"/>
            <a:r>
              <a:rPr lang="en-GB"/>
              <a:t>Text box for larger texts (free positioning)</a:t>
            </a:r>
            <a:endParaRPr lang="en-GB" dirty="0"/>
          </a:p>
        </p:txBody>
      </p:sp>
      <p:sp>
        <p:nvSpPr>
          <p:cNvPr id="9" name="Tijdelijke aanduiding voor tekst 17"/>
          <p:cNvSpPr>
            <a:spLocks noGrp="1"/>
          </p:cNvSpPr>
          <p:nvPr>
            <p:ph type="body" sz="quarter" idx="15" hasCustomPrompt="1"/>
          </p:nvPr>
        </p:nvSpPr>
        <p:spPr>
          <a:xfrm>
            <a:off x="900000" y="6070723"/>
            <a:ext cx="7560000" cy="169277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 marL="0" indent="0" algn="l">
              <a:buNone/>
              <a:defRPr sz="1100" baseline="0">
                <a:latin typeface="Arial"/>
                <a:cs typeface="Arial"/>
              </a:defRPr>
            </a:lvl1pPr>
          </a:lstStyle>
          <a:p>
            <a:pPr lvl="0"/>
            <a:r>
              <a:rPr lang="en-GB" dirty="0"/>
              <a:t>Text box for smaller texts (free </a:t>
            </a:r>
            <a:r>
              <a:rPr lang="en-GB" noProof="0" dirty="0"/>
              <a:t>positioning</a:t>
            </a:r>
            <a:r>
              <a:rPr lang="en-GB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9452400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onders-2-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Afbeelding 11"/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" y="0"/>
            <a:ext cx="9143996" cy="6857997"/>
          </a:xfrm>
          <a:prstGeom prst="rect">
            <a:avLst/>
          </a:prstGeom>
        </p:spPr>
      </p:pic>
      <p:sp>
        <p:nvSpPr>
          <p:cNvPr id="10" name="Tijdelijke aanduiding voor afbeelding 2"/>
          <p:cNvSpPr>
            <a:spLocks noGrp="1"/>
          </p:cNvSpPr>
          <p:nvPr>
            <p:ph type="pic" idx="1" hasCustomPrompt="1"/>
          </p:nvPr>
        </p:nvSpPr>
        <p:spPr>
          <a:xfrm>
            <a:off x="900000" y="1440000"/>
            <a:ext cx="3600000" cy="4800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latin typeface="+mj-lt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Image</a:t>
            </a:r>
            <a:endParaRPr lang="en-GB" dirty="0"/>
          </a:p>
        </p:txBody>
      </p:sp>
      <p:sp>
        <p:nvSpPr>
          <p:cNvPr id="11" name="Tijdelijke aanduiding voor afbeelding 2"/>
          <p:cNvSpPr>
            <a:spLocks noGrp="1"/>
          </p:cNvSpPr>
          <p:nvPr>
            <p:ph type="pic" idx="13" hasCustomPrompt="1"/>
          </p:nvPr>
        </p:nvSpPr>
        <p:spPr>
          <a:xfrm>
            <a:off x="4860000" y="1440000"/>
            <a:ext cx="3600000" cy="4800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latin typeface="+mj-lt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 noProof="0" dirty="0"/>
              <a:t>Image</a:t>
            </a:r>
          </a:p>
        </p:txBody>
      </p:sp>
      <p:sp>
        <p:nvSpPr>
          <p:cNvPr id="5" name="Tijdelijke aanduiding voor titel 1"/>
          <p:cNvSpPr>
            <a:spLocks noGrp="1"/>
          </p:cNvSpPr>
          <p:nvPr>
            <p:ph type="title" hasCustomPrompt="1"/>
          </p:nvPr>
        </p:nvSpPr>
        <p:spPr>
          <a:xfrm>
            <a:off x="900000" y="432003"/>
            <a:ext cx="7560000" cy="246221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 marL="0" indent="0" algn="l"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Title of the </a:t>
            </a:r>
            <a:r>
              <a:rPr lang="en-GB" noProof="0" dirty="0"/>
              <a:t>presentation</a:t>
            </a:r>
          </a:p>
        </p:txBody>
      </p:sp>
      <p:sp>
        <p:nvSpPr>
          <p:cNvPr id="6" name="Tijdelijke aanduiding voor tekst 17"/>
          <p:cNvSpPr>
            <a:spLocks noGrp="1"/>
          </p:cNvSpPr>
          <p:nvPr>
            <p:ph type="body" sz="quarter" idx="11" hasCustomPrompt="1"/>
          </p:nvPr>
        </p:nvSpPr>
        <p:spPr>
          <a:xfrm>
            <a:off x="900000" y="6240000"/>
            <a:ext cx="8243998" cy="618000"/>
          </a:xfrm>
          <a:prstGeom prst="rect">
            <a:avLst/>
          </a:prstGeom>
        </p:spPr>
        <p:txBody>
          <a:bodyPr lIns="0" tIns="0" rIns="180000" bIns="0" anchor="ctr" anchorCtr="0">
            <a:noAutofit/>
          </a:bodyPr>
          <a:lstStyle>
            <a:lvl1pPr marL="0" indent="0" algn="r">
              <a:buNone/>
              <a:defRPr sz="900" baseline="0">
                <a:solidFill>
                  <a:srgbClr val="BE311A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GB" dirty="0"/>
              <a:t>Additional information</a:t>
            </a:r>
          </a:p>
        </p:txBody>
      </p:sp>
      <p:sp>
        <p:nvSpPr>
          <p:cNvPr id="7" name="Tijdelijke aanduiding voor tekst 17"/>
          <p:cNvSpPr>
            <a:spLocks noGrp="1"/>
          </p:cNvSpPr>
          <p:nvPr>
            <p:ph type="body" sz="quarter" idx="12" hasCustomPrompt="1"/>
          </p:nvPr>
        </p:nvSpPr>
        <p:spPr>
          <a:xfrm>
            <a:off x="900000" y="864000"/>
            <a:ext cx="7560000" cy="338554"/>
          </a:xfrm>
          <a:prstGeom prst="rect">
            <a:avLst/>
          </a:prstGeom>
        </p:spPr>
        <p:txBody>
          <a:bodyPr lIns="0" tIns="0" rIns="0" bIns="0" anchor="t" anchorCtr="0">
            <a:spAutoFit/>
          </a:bodyPr>
          <a:lstStyle>
            <a:lvl1pPr marL="0" indent="0">
              <a:buNone/>
              <a:defRPr sz="22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Title of the slide</a:t>
            </a:r>
          </a:p>
        </p:txBody>
      </p:sp>
      <p:sp>
        <p:nvSpPr>
          <p:cNvPr id="8" name="Tijdelijke aanduiding voor tekst 17"/>
          <p:cNvSpPr>
            <a:spLocks noGrp="1"/>
          </p:cNvSpPr>
          <p:nvPr>
            <p:ph type="body" sz="quarter" idx="14" hasCustomPrompt="1"/>
          </p:nvPr>
        </p:nvSpPr>
        <p:spPr>
          <a:xfrm>
            <a:off x="900000" y="1438578"/>
            <a:ext cx="7560000" cy="246221"/>
          </a:xfrm>
          <a:prstGeom prst="rect">
            <a:avLst/>
          </a:prstGeom>
        </p:spPr>
        <p:txBody>
          <a:bodyPr lIns="0" tIns="0" rIns="0" bIns="0" anchor="t" anchorCtr="0">
            <a:spAutoFit/>
          </a:bodyPr>
          <a:lstStyle>
            <a:lvl1pPr marL="0" indent="0" algn="l">
              <a:buNone/>
              <a:defRPr sz="1600" baseline="0">
                <a:latin typeface="Times New Roman"/>
                <a:cs typeface="Times New Roman"/>
              </a:defRPr>
            </a:lvl1pPr>
          </a:lstStyle>
          <a:p>
            <a:pPr lvl="0"/>
            <a:r>
              <a:rPr lang="en-GB"/>
              <a:t>Text box for larger texts (free positioning)</a:t>
            </a:r>
            <a:endParaRPr lang="en-GB" dirty="0"/>
          </a:p>
        </p:txBody>
      </p:sp>
      <p:sp>
        <p:nvSpPr>
          <p:cNvPr id="9" name="Tijdelijke aanduiding voor tekst 17"/>
          <p:cNvSpPr>
            <a:spLocks noGrp="1"/>
          </p:cNvSpPr>
          <p:nvPr>
            <p:ph type="body" sz="quarter" idx="15" hasCustomPrompt="1"/>
          </p:nvPr>
        </p:nvSpPr>
        <p:spPr>
          <a:xfrm>
            <a:off x="900000" y="6070723"/>
            <a:ext cx="7560000" cy="169277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 marL="0" indent="0" algn="l">
              <a:buNone/>
              <a:defRPr sz="1100" baseline="0">
                <a:latin typeface="Arial"/>
                <a:cs typeface="Arial"/>
              </a:defRPr>
            </a:lvl1pPr>
          </a:lstStyle>
          <a:p>
            <a:pPr lvl="0"/>
            <a:r>
              <a:rPr lang="en-GB" dirty="0"/>
              <a:t>Text box for smaller texts (free </a:t>
            </a:r>
            <a:r>
              <a:rPr lang="en-GB" noProof="0" dirty="0"/>
              <a:t>positioning</a:t>
            </a:r>
            <a:r>
              <a:rPr lang="en-GB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859458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onders-3-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Afbeelding 10"/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" y="0"/>
            <a:ext cx="9143996" cy="6857997"/>
          </a:xfrm>
          <a:prstGeom prst="rect">
            <a:avLst/>
          </a:prstGeom>
        </p:spPr>
      </p:pic>
      <p:sp>
        <p:nvSpPr>
          <p:cNvPr id="16" name="Tijdelijke aanduiding voor afbeelding 2"/>
          <p:cNvSpPr>
            <a:spLocks noGrp="1"/>
          </p:cNvSpPr>
          <p:nvPr>
            <p:ph type="pic" idx="1" hasCustomPrompt="1"/>
          </p:nvPr>
        </p:nvSpPr>
        <p:spPr>
          <a:xfrm>
            <a:off x="900000" y="1440000"/>
            <a:ext cx="2278800" cy="4800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latin typeface="+mj-lt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 noProof="0" dirty="0"/>
              <a:t>Image</a:t>
            </a:r>
          </a:p>
        </p:txBody>
      </p:sp>
      <p:sp>
        <p:nvSpPr>
          <p:cNvPr id="17" name="Tijdelijke aanduiding voor afbeelding 2"/>
          <p:cNvSpPr>
            <a:spLocks noGrp="1"/>
          </p:cNvSpPr>
          <p:nvPr>
            <p:ph type="pic" idx="13" hasCustomPrompt="1"/>
          </p:nvPr>
        </p:nvSpPr>
        <p:spPr>
          <a:xfrm>
            <a:off x="3525434" y="1440000"/>
            <a:ext cx="2278800" cy="4800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latin typeface="+mj-lt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 noProof="0"/>
              <a:t>Image</a:t>
            </a:r>
          </a:p>
        </p:txBody>
      </p:sp>
      <p:sp>
        <p:nvSpPr>
          <p:cNvPr id="18" name="Tijdelijke aanduiding voor afbeelding 2"/>
          <p:cNvSpPr>
            <a:spLocks noGrp="1"/>
          </p:cNvSpPr>
          <p:nvPr>
            <p:ph type="pic" idx="16" hasCustomPrompt="1"/>
          </p:nvPr>
        </p:nvSpPr>
        <p:spPr>
          <a:xfrm>
            <a:off x="6181200" y="1440000"/>
            <a:ext cx="2278800" cy="4800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latin typeface="+mj-lt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 noProof="0"/>
              <a:t>Image</a:t>
            </a:r>
          </a:p>
        </p:txBody>
      </p:sp>
      <p:sp>
        <p:nvSpPr>
          <p:cNvPr id="5" name="Tijdelijke aanduiding voor titel 1"/>
          <p:cNvSpPr>
            <a:spLocks noGrp="1"/>
          </p:cNvSpPr>
          <p:nvPr>
            <p:ph type="title" hasCustomPrompt="1"/>
          </p:nvPr>
        </p:nvSpPr>
        <p:spPr>
          <a:xfrm>
            <a:off x="900000" y="432003"/>
            <a:ext cx="7560000" cy="246221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 marL="0" indent="0" algn="l"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Title of the </a:t>
            </a:r>
            <a:r>
              <a:rPr lang="en-GB" noProof="0" dirty="0"/>
              <a:t>presentation</a:t>
            </a:r>
          </a:p>
        </p:txBody>
      </p:sp>
      <p:sp>
        <p:nvSpPr>
          <p:cNvPr id="6" name="Tijdelijke aanduiding voor tekst 17"/>
          <p:cNvSpPr>
            <a:spLocks noGrp="1"/>
          </p:cNvSpPr>
          <p:nvPr>
            <p:ph type="body" sz="quarter" idx="11" hasCustomPrompt="1"/>
          </p:nvPr>
        </p:nvSpPr>
        <p:spPr>
          <a:xfrm>
            <a:off x="900000" y="6240000"/>
            <a:ext cx="8244000" cy="618000"/>
          </a:xfrm>
          <a:prstGeom prst="rect">
            <a:avLst/>
          </a:prstGeom>
        </p:spPr>
        <p:txBody>
          <a:bodyPr lIns="0" tIns="0" rIns="180000" bIns="0" anchor="ctr" anchorCtr="0">
            <a:noAutofit/>
          </a:bodyPr>
          <a:lstStyle>
            <a:lvl1pPr marL="0" indent="0" algn="r">
              <a:buNone/>
              <a:defRPr sz="900" baseline="0">
                <a:solidFill>
                  <a:srgbClr val="BE311A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GB" dirty="0"/>
              <a:t>Additional information</a:t>
            </a:r>
          </a:p>
        </p:txBody>
      </p:sp>
      <p:sp>
        <p:nvSpPr>
          <p:cNvPr id="7" name="Tijdelijke aanduiding voor tekst 17"/>
          <p:cNvSpPr>
            <a:spLocks noGrp="1"/>
          </p:cNvSpPr>
          <p:nvPr>
            <p:ph type="body" sz="quarter" idx="12" hasCustomPrompt="1"/>
          </p:nvPr>
        </p:nvSpPr>
        <p:spPr>
          <a:xfrm>
            <a:off x="900000" y="864000"/>
            <a:ext cx="7560000" cy="338554"/>
          </a:xfrm>
          <a:prstGeom prst="rect">
            <a:avLst/>
          </a:prstGeom>
        </p:spPr>
        <p:txBody>
          <a:bodyPr lIns="0" tIns="0" rIns="0" bIns="0" anchor="t" anchorCtr="0">
            <a:spAutoFit/>
          </a:bodyPr>
          <a:lstStyle>
            <a:lvl1pPr marL="0" indent="0">
              <a:buNone/>
              <a:defRPr sz="22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GB"/>
              <a:t>Title of the slide</a:t>
            </a:r>
            <a:endParaRPr lang="en-GB" dirty="0"/>
          </a:p>
        </p:txBody>
      </p:sp>
      <p:sp>
        <p:nvSpPr>
          <p:cNvPr id="8" name="Tijdelijke aanduiding voor tekst 17"/>
          <p:cNvSpPr>
            <a:spLocks noGrp="1"/>
          </p:cNvSpPr>
          <p:nvPr>
            <p:ph type="body" sz="quarter" idx="14" hasCustomPrompt="1"/>
          </p:nvPr>
        </p:nvSpPr>
        <p:spPr>
          <a:xfrm>
            <a:off x="900000" y="1438578"/>
            <a:ext cx="7560000" cy="246221"/>
          </a:xfrm>
          <a:prstGeom prst="rect">
            <a:avLst/>
          </a:prstGeom>
        </p:spPr>
        <p:txBody>
          <a:bodyPr lIns="0" tIns="0" rIns="0" bIns="0" anchor="t" anchorCtr="0">
            <a:spAutoFit/>
          </a:bodyPr>
          <a:lstStyle>
            <a:lvl1pPr marL="0" indent="0" algn="l">
              <a:buNone/>
              <a:defRPr sz="1600" baseline="0">
                <a:latin typeface="Times New Roman"/>
                <a:cs typeface="Times New Roman"/>
              </a:defRPr>
            </a:lvl1pPr>
          </a:lstStyle>
          <a:p>
            <a:pPr lvl="0"/>
            <a:r>
              <a:rPr lang="en-GB"/>
              <a:t>Text box for larger texts (free positioning)</a:t>
            </a:r>
            <a:endParaRPr lang="en-GB" dirty="0"/>
          </a:p>
        </p:txBody>
      </p:sp>
      <p:sp>
        <p:nvSpPr>
          <p:cNvPr id="9" name="Tijdelijke aanduiding voor tekst 17"/>
          <p:cNvSpPr>
            <a:spLocks noGrp="1"/>
          </p:cNvSpPr>
          <p:nvPr>
            <p:ph type="body" sz="quarter" idx="15" hasCustomPrompt="1"/>
          </p:nvPr>
        </p:nvSpPr>
        <p:spPr>
          <a:xfrm>
            <a:off x="900000" y="6070723"/>
            <a:ext cx="7560000" cy="169277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 marL="0" indent="0" algn="l">
              <a:buNone/>
              <a:defRPr sz="1100" baseline="0">
                <a:latin typeface="Arial"/>
                <a:cs typeface="Arial"/>
              </a:defRPr>
            </a:lvl1pPr>
          </a:lstStyle>
          <a:p>
            <a:pPr lvl="0"/>
            <a:r>
              <a:rPr lang="en-GB" dirty="0"/>
              <a:t>Text box for smaller texts (free </a:t>
            </a:r>
            <a:r>
              <a:rPr lang="en-GB" noProof="0" dirty="0"/>
              <a:t>positioning</a:t>
            </a:r>
            <a:r>
              <a:rPr lang="en-GB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0446900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onders-4-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Afbeelding 15"/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" y="0"/>
            <a:ext cx="9143996" cy="6857997"/>
          </a:xfrm>
          <a:prstGeom prst="rect">
            <a:avLst/>
          </a:prstGeom>
        </p:spPr>
      </p:pic>
      <p:sp>
        <p:nvSpPr>
          <p:cNvPr id="12" name="Tijdelijke aanduiding voor afbeelding 2"/>
          <p:cNvSpPr>
            <a:spLocks noGrp="1"/>
          </p:cNvSpPr>
          <p:nvPr>
            <p:ph type="pic" idx="1" hasCustomPrompt="1"/>
          </p:nvPr>
        </p:nvSpPr>
        <p:spPr>
          <a:xfrm>
            <a:off x="900000" y="1440000"/>
            <a:ext cx="3600000" cy="2221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latin typeface="+mj-lt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Image</a:t>
            </a:r>
            <a:endParaRPr lang="en-GB" dirty="0"/>
          </a:p>
        </p:txBody>
      </p:sp>
      <p:sp>
        <p:nvSpPr>
          <p:cNvPr id="13" name="Tijdelijke aanduiding voor afbeelding 2"/>
          <p:cNvSpPr>
            <a:spLocks noGrp="1"/>
          </p:cNvSpPr>
          <p:nvPr>
            <p:ph type="pic" idx="13" hasCustomPrompt="1"/>
          </p:nvPr>
        </p:nvSpPr>
        <p:spPr>
          <a:xfrm>
            <a:off x="4860000" y="1440000"/>
            <a:ext cx="3600000" cy="2221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latin typeface="+mj-lt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 noProof="0" dirty="0"/>
              <a:t>Image</a:t>
            </a:r>
          </a:p>
        </p:txBody>
      </p:sp>
      <p:sp>
        <p:nvSpPr>
          <p:cNvPr id="14" name="Tijdelijke aanduiding voor afbeelding 2"/>
          <p:cNvSpPr>
            <a:spLocks noGrp="1"/>
          </p:cNvSpPr>
          <p:nvPr>
            <p:ph type="pic" idx="16" hasCustomPrompt="1"/>
          </p:nvPr>
        </p:nvSpPr>
        <p:spPr>
          <a:xfrm>
            <a:off x="900000" y="4018800"/>
            <a:ext cx="3600000" cy="2221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latin typeface="+mj-lt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Image</a:t>
            </a:r>
            <a:endParaRPr lang="en-GB" dirty="0"/>
          </a:p>
        </p:txBody>
      </p:sp>
      <p:sp>
        <p:nvSpPr>
          <p:cNvPr id="15" name="Tijdelijke aanduiding voor afbeelding 2"/>
          <p:cNvSpPr>
            <a:spLocks noGrp="1"/>
          </p:cNvSpPr>
          <p:nvPr>
            <p:ph type="pic" idx="17" hasCustomPrompt="1"/>
          </p:nvPr>
        </p:nvSpPr>
        <p:spPr>
          <a:xfrm>
            <a:off x="4860000" y="4018800"/>
            <a:ext cx="3600000" cy="2221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latin typeface="+mj-lt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 dirty="0"/>
              <a:t>Image</a:t>
            </a:r>
          </a:p>
        </p:txBody>
      </p:sp>
      <p:sp>
        <p:nvSpPr>
          <p:cNvPr id="5" name="Tijdelijke aanduiding voor titel 1"/>
          <p:cNvSpPr>
            <a:spLocks noGrp="1"/>
          </p:cNvSpPr>
          <p:nvPr>
            <p:ph type="title" hasCustomPrompt="1"/>
          </p:nvPr>
        </p:nvSpPr>
        <p:spPr>
          <a:xfrm>
            <a:off x="900000" y="432003"/>
            <a:ext cx="7560000" cy="246221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 marL="0" indent="0" algn="l"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Title of the </a:t>
            </a:r>
            <a:r>
              <a:rPr lang="en-GB" noProof="0" dirty="0"/>
              <a:t>presentation</a:t>
            </a:r>
          </a:p>
        </p:txBody>
      </p:sp>
      <p:sp>
        <p:nvSpPr>
          <p:cNvPr id="6" name="Tijdelijke aanduiding voor tekst 17"/>
          <p:cNvSpPr>
            <a:spLocks noGrp="1"/>
          </p:cNvSpPr>
          <p:nvPr>
            <p:ph type="body" sz="quarter" idx="11" hasCustomPrompt="1"/>
          </p:nvPr>
        </p:nvSpPr>
        <p:spPr>
          <a:xfrm>
            <a:off x="900000" y="6240000"/>
            <a:ext cx="8243998" cy="618000"/>
          </a:xfrm>
          <a:prstGeom prst="rect">
            <a:avLst/>
          </a:prstGeom>
        </p:spPr>
        <p:txBody>
          <a:bodyPr lIns="0" tIns="0" rIns="180000" bIns="0" anchor="ctr" anchorCtr="0">
            <a:noAutofit/>
          </a:bodyPr>
          <a:lstStyle>
            <a:lvl1pPr marL="0" indent="0" algn="r">
              <a:buNone/>
              <a:defRPr sz="900" baseline="0">
                <a:solidFill>
                  <a:srgbClr val="BE311A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GB" dirty="0"/>
              <a:t>Additional information</a:t>
            </a:r>
          </a:p>
        </p:txBody>
      </p:sp>
      <p:sp>
        <p:nvSpPr>
          <p:cNvPr id="7" name="Tijdelijke aanduiding voor tekst 17"/>
          <p:cNvSpPr>
            <a:spLocks noGrp="1"/>
          </p:cNvSpPr>
          <p:nvPr>
            <p:ph type="body" sz="quarter" idx="12" hasCustomPrompt="1"/>
          </p:nvPr>
        </p:nvSpPr>
        <p:spPr>
          <a:xfrm>
            <a:off x="900000" y="864000"/>
            <a:ext cx="7560000" cy="338554"/>
          </a:xfrm>
          <a:prstGeom prst="rect">
            <a:avLst/>
          </a:prstGeom>
        </p:spPr>
        <p:txBody>
          <a:bodyPr lIns="0" tIns="0" rIns="0" bIns="0" anchor="t" anchorCtr="0">
            <a:spAutoFit/>
          </a:bodyPr>
          <a:lstStyle>
            <a:lvl1pPr marL="0" indent="0">
              <a:buNone/>
              <a:defRPr sz="22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GB"/>
              <a:t>Title of the slide</a:t>
            </a:r>
            <a:endParaRPr lang="en-GB" dirty="0"/>
          </a:p>
        </p:txBody>
      </p:sp>
      <p:sp>
        <p:nvSpPr>
          <p:cNvPr id="8" name="Tijdelijke aanduiding voor tekst 17"/>
          <p:cNvSpPr>
            <a:spLocks noGrp="1"/>
          </p:cNvSpPr>
          <p:nvPr>
            <p:ph type="body" sz="quarter" idx="14" hasCustomPrompt="1"/>
          </p:nvPr>
        </p:nvSpPr>
        <p:spPr>
          <a:xfrm>
            <a:off x="900000" y="1438578"/>
            <a:ext cx="7560000" cy="246221"/>
          </a:xfrm>
          <a:prstGeom prst="rect">
            <a:avLst/>
          </a:prstGeom>
        </p:spPr>
        <p:txBody>
          <a:bodyPr lIns="0" tIns="0" rIns="0" bIns="0" anchor="t" anchorCtr="0">
            <a:spAutoFit/>
          </a:bodyPr>
          <a:lstStyle>
            <a:lvl1pPr marL="0" indent="0" algn="l">
              <a:buNone/>
              <a:defRPr sz="1600" baseline="0">
                <a:latin typeface="Times New Roman"/>
                <a:cs typeface="Times New Roman"/>
              </a:defRPr>
            </a:lvl1pPr>
          </a:lstStyle>
          <a:p>
            <a:pPr lvl="0"/>
            <a:r>
              <a:rPr lang="en-GB"/>
              <a:t>Text box for larger texts (free positioning)</a:t>
            </a:r>
            <a:endParaRPr lang="en-GB" dirty="0"/>
          </a:p>
        </p:txBody>
      </p:sp>
      <p:sp>
        <p:nvSpPr>
          <p:cNvPr id="9" name="Tijdelijke aanduiding voor tekst 17"/>
          <p:cNvSpPr>
            <a:spLocks noGrp="1"/>
          </p:cNvSpPr>
          <p:nvPr>
            <p:ph type="body" sz="quarter" idx="15" hasCustomPrompt="1"/>
          </p:nvPr>
        </p:nvSpPr>
        <p:spPr>
          <a:xfrm>
            <a:off x="900000" y="6070723"/>
            <a:ext cx="7560000" cy="169277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 marL="0" indent="0" algn="l">
              <a:buNone/>
              <a:defRPr sz="1100" baseline="0">
                <a:latin typeface="Arial"/>
                <a:cs typeface="Arial"/>
              </a:defRPr>
            </a:lvl1pPr>
          </a:lstStyle>
          <a:p>
            <a:pPr lvl="0"/>
            <a:r>
              <a:rPr lang="en-GB" dirty="0"/>
              <a:t>Text box for smaller texts (free </a:t>
            </a:r>
            <a:r>
              <a:rPr lang="en-GB" noProof="0" dirty="0"/>
              <a:t>positioning</a:t>
            </a:r>
            <a:r>
              <a:rPr lang="en-GB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31946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onders-6-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Afbeelding 13"/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" y="0"/>
            <a:ext cx="9143996" cy="6857997"/>
          </a:xfrm>
          <a:prstGeom prst="rect">
            <a:avLst/>
          </a:prstGeom>
        </p:spPr>
      </p:pic>
      <p:sp>
        <p:nvSpPr>
          <p:cNvPr id="16" name="Tijdelijke aanduiding voor afbeelding 2"/>
          <p:cNvSpPr>
            <a:spLocks noGrp="1"/>
          </p:cNvSpPr>
          <p:nvPr>
            <p:ph type="pic" idx="1" hasCustomPrompt="1"/>
          </p:nvPr>
        </p:nvSpPr>
        <p:spPr>
          <a:xfrm>
            <a:off x="900000" y="1440000"/>
            <a:ext cx="2278800" cy="2221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latin typeface="+mj-lt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 noProof="0"/>
              <a:t>Image</a:t>
            </a:r>
          </a:p>
        </p:txBody>
      </p:sp>
      <p:sp>
        <p:nvSpPr>
          <p:cNvPr id="17" name="Tijdelijke aanduiding voor afbeelding 2"/>
          <p:cNvSpPr>
            <a:spLocks noGrp="1"/>
          </p:cNvSpPr>
          <p:nvPr>
            <p:ph type="pic" idx="16" hasCustomPrompt="1"/>
          </p:nvPr>
        </p:nvSpPr>
        <p:spPr>
          <a:xfrm>
            <a:off x="900000" y="4018800"/>
            <a:ext cx="2278800" cy="2221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latin typeface="+mj-lt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 noProof="0"/>
              <a:t>Image</a:t>
            </a:r>
          </a:p>
        </p:txBody>
      </p:sp>
      <p:sp>
        <p:nvSpPr>
          <p:cNvPr id="18" name="Tijdelijke aanduiding voor afbeelding 2"/>
          <p:cNvSpPr>
            <a:spLocks noGrp="1"/>
          </p:cNvSpPr>
          <p:nvPr>
            <p:ph type="pic" idx="17" hasCustomPrompt="1"/>
          </p:nvPr>
        </p:nvSpPr>
        <p:spPr>
          <a:xfrm>
            <a:off x="3525434" y="1438574"/>
            <a:ext cx="2278800" cy="2222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latin typeface="+mj-lt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 noProof="0"/>
              <a:t>Image</a:t>
            </a:r>
          </a:p>
        </p:txBody>
      </p:sp>
      <p:sp>
        <p:nvSpPr>
          <p:cNvPr id="19" name="Tijdelijke aanduiding voor afbeelding 2"/>
          <p:cNvSpPr>
            <a:spLocks noGrp="1"/>
          </p:cNvSpPr>
          <p:nvPr>
            <p:ph type="pic" idx="18" hasCustomPrompt="1"/>
          </p:nvPr>
        </p:nvSpPr>
        <p:spPr>
          <a:xfrm>
            <a:off x="3525434" y="4018800"/>
            <a:ext cx="2278800" cy="2221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latin typeface="+mj-lt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 noProof="0"/>
              <a:t>Image</a:t>
            </a:r>
          </a:p>
        </p:txBody>
      </p:sp>
      <p:sp>
        <p:nvSpPr>
          <p:cNvPr id="20" name="Tijdelijke aanduiding voor afbeelding 2"/>
          <p:cNvSpPr>
            <a:spLocks noGrp="1"/>
          </p:cNvSpPr>
          <p:nvPr>
            <p:ph type="pic" idx="19" hasCustomPrompt="1"/>
          </p:nvPr>
        </p:nvSpPr>
        <p:spPr>
          <a:xfrm>
            <a:off x="6181200" y="1440000"/>
            <a:ext cx="2278800" cy="2221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latin typeface="+mj-lt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 noProof="0"/>
              <a:t>Image</a:t>
            </a:r>
          </a:p>
        </p:txBody>
      </p:sp>
      <p:sp>
        <p:nvSpPr>
          <p:cNvPr id="21" name="Tijdelijke aanduiding voor afbeelding 2"/>
          <p:cNvSpPr>
            <a:spLocks noGrp="1"/>
          </p:cNvSpPr>
          <p:nvPr>
            <p:ph type="pic" idx="20" hasCustomPrompt="1"/>
          </p:nvPr>
        </p:nvSpPr>
        <p:spPr>
          <a:xfrm>
            <a:off x="6181200" y="4018800"/>
            <a:ext cx="2278800" cy="2221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latin typeface="+mj-lt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 noProof="0" dirty="0"/>
              <a:t>Image</a:t>
            </a:r>
          </a:p>
        </p:txBody>
      </p:sp>
      <p:sp>
        <p:nvSpPr>
          <p:cNvPr id="5" name="Tijdelijke aanduiding voor titel 1"/>
          <p:cNvSpPr>
            <a:spLocks noGrp="1"/>
          </p:cNvSpPr>
          <p:nvPr>
            <p:ph type="title" hasCustomPrompt="1"/>
          </p:nvPr>
        </p:nvSpPr>
        <p:spPr>
          <a:xfrm>
            <a:off x="900000" y="432003"/>
            <a:ext cx="7560000" cy="246221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 marL="0" indent="0" algn="l"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Title of the </a:t>
            </a:r>
            <a:r>
              <a:rPr lang="en-GB" noProof="0" dirty="0"/>
              <a:t>presentation</a:t>
            </a:r>
          </a:p>
        </p:txBody>
      </p:sp>
      <p:sp>
        <p:nvSpPr>
          <p:cNvPr id="6" name="Tijdelijke aanduiding voor tekst 17"/>
          <p:cNvSpPr>
            <a:spLocks noGrp="1"/>
          </p:cNvSpPr>
          <p:nvPr>
            <p:ph type="body" sz="quarter" idx="11" hasCustomPrompt="1"/>
          </p:nvPr>
        </p:nvSpPr>
        <p:spPr>
          <a:xfrm>
            <a:off x="900000" y="6240000"/>
            <a:ext cx="8244000" cy="618000"/>
          </a:xfrm>
          <a:prstGeom prst="rect">
            <a:avLst/>
          </a:prstGeom>
        </p:spPr>
        <p:txBody>
          <a:bodyPr lIns="0" tIns="0" rIns="180000" bIns="0" anchor="ctr" anchorCtr="0">
            <a:noAutofit/>
          </a:bodyPr>
          <a:lstStyle>
            <a:lvl1pPr marL="0" indent="0" algn="r">
              <a:buNone/>
              <a:defRPr sz="900" baseline="0">
                <a:solidFill>
                  <a:srgbClr val="BE311A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GB" dirty="0"/>
              <a:t>Additional information</a:t>
            </a:r>
          </a:p>
        </p:txBody>
      </p:sp>
      <p:sp>
        <p:nvSpPr>
          <p:cNvPr id="7" name="Tijdelijke aanduiding voor tekst 17"/>
          <p:cNvSpPr>
            <a:spLocks noGrp="1"/>
          </p:cNvSpPr>
          <p:nvPr>
            <p:ph type="body" sz="quarter" idx="12" hasCustomPrompt="1"/>
          </p:nvPr>
        </p:nvSpPr>
        <p:spPr>
          <a:xfrm>
            <a:off x="900000" y="864000"/>
            <a:ext cx="7560000" cy="338554"/>
          </a:xfrm>
          <a:prstGeom prst="rect">
            <a:avLst/>
          </a:prstGeom>
        </p:spPr>
        <p:txBody>
          <a:bodyPr lIns="0" tIns="0" rIns="0" bIns="0" anchor="t" anchorCtr="0">
            <a:spAutoFit/>
          </a:bodyPr>
          <a:lstStyle>
            <a:lvl1pPr marL="0" indent="0">
              <a:buNone/>
              <a:defRPr sz="22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GB"/>
              <a:t>Title of the slide</a:t>
            </a:r>
            <a:endParaRPr lang="en-GB" dirty="0"/>
          </a:p>
        </p:txBody>
      </p:sp>
      <p:sp>
        <p:nvSpPr>
          <p:cNvPr id="8" name="Tijdelijke aanduiding voor tekst 17"/>
          <p:cNvSpPr>
            <a:spLocks noGrp="1"/>
          </p:cNvSpPr>
          <p:nvPr>
            <p:ph type="body" sz="quarter" idx="14" hasCustomPrompt="1"/>
          </p:nvPr>
        </p:nvSpPr>
        <p:spPr>
          <a:xfrm>
            <a:off x="900000" y="1438578"/>
            <a:ext cx="7560000" cy="246221"/>
          </a:xfrm>
          <a:prstGeom prst="rect">
            <a:avLst/>
          </a:prstGeom>
        </p:spPr>
        <p:txBody>
          <a:bodyPr lIns="0" tIns="0" rIns="0" bIns="0" anchor="t" anchorCtr="0">
            <a:spAutoFit/>
          </a:bodyPr>
          <a:lstStyle>
            <a:lvl1pPr marL="0" indent="0" algn="l">
              <a:buNone/>
              <a:defRPr sz="1600" baseline="0">
                <a:latin typeface="Times New Roman"/>
                <a:cs typeface="Times New Roman"/>
              </a:defRPr>
            </a:lvl1pPr>
          </a:lstStyle>
          <a:p>
            <a:pPr lvl="0"/>
            <a:r>
              <a:rPr lang="en-GB" dirty="0"/>
              <a:t>Text box for larger texts (free positioning)</a:t>
            </a:r>
          </a:p>
        </p:txBody>
      </p:sp>
      <p:sp>
        <p:nvSpPr>
          <p:cNvPr id="9" name="Tijdelijke aanduiding voor tekst 17"/>
          <p:cNvSpPr>
            <a:spLocks noGrp="1"/>
          </p:cNvSpPr>
          <p:nvPr>
            <p:ph type="body" sz="quarter" idx="15" hasCustomPrompt="1"/>
          </p:nvPr>
        </p:nvSpPr>
        <p:spPr>
          <a:xfrm>
            <a:off x="900000" y="6070723"/>
            <a:ext cx="7560000" cy="169277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 marL="0" indent="0" algn="l">
              <a:buNone/>
              <a:defRPr sz="1100" baseline="0">
                <a:latin typeface="Arial"/>
                <a:cs typeface="Arial"/>
              </a:defRPr>
            </a:lvl1pPr>
          </a:lstStyle>
          <a:p>
            <a:pPr lvl="0"/>
            <a:r>
              <a:rPr lang="en-GB" dirty="0"/>
              <a:t>Text box for smaller texts (free </a:t>
            </a:r>
            <a:r>
              <a:rPr lang="en-GB" noProof="0" dirty="0"/>
              <a:t>positioning</a:t>
            </a:r>
            <a:r>
              <a:rPr lang="en-GB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5726118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8754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97" r:id="rId2"/>
    <p:sldLayoutId id="2147483721" r:id="rId3"/>
    <p:sldLayoutId id="2147483720" r:id="rId4"/>
    <p:sldLayoutId id="2147483711" r:id="rId5"/>
    <p:sldLayoutId id="2147483712" r:id="rId6"/>
    <p:sldLayoutId id="2147483714" r:id="rId7"/>
    <p:sldLayoutId id="2147483713" r:id="rId8"/>
    <p:sldLayoutId id="2147483715" r:id="rId9"/>
    <p:sldLayoutId id="2147483719" r:id="rId10"/>
    <p:sldLayoutId id="2147483716" r:id="rId11"/>
    <p:sldLayoutId id="2147483717" r:id="rId12"/>
    <p:sldLayoutId id="2147483718" r:id="rId13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Tijdelijke aanduiding voor afbeelding 4" descr="Donders-ACTION-CONTROL-screen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314" r="-21551"/>
          <a:stretch/>
        </p:blipFill>
        <p:spPr>
          <a:xfrm>
            <a:off x="764500" y="3515591"/>
            <a:ext cx="3057929" cy="1858741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393904" y="2430965"/>
            <a:ext cx="7527073" cy="687863"/>
          </a:xfrm>
        </p:spPr>
        <p:txBody>
          <a:bodyPr/>
          <a:lstStyle/>
          <a:p>
            <a:pPr algn="ctr"/>
            <a:r>
              <a:rPr lang="en-GB" dirty="0"/>
              <a:t>Spatial Patterns for Discriminative Estimation</a:t>
            </a:r>
            <a:br>
              <a:rPr lang="en-GB" dirty="0"/>
            </a:br>
            <a:r>
              <a:rPr lang="en-GB" dirty="0"/>
              <a:t>(SPADE)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sz="quarter" idx="12"/>
          </p:nvPr>
        </p:nvSpPr>
        <p:spPr>
          <a:xfrm>
            <a:off x="2829863" y="4434672"/>
            <a:ext cx="6102001" cy="1938992"/>
          </a:xfrm>
        </p:spPr>
        <p:txBody>
          <a:bodyPr/>
          <a:lstStyle/>
          <a:p>
            <a:pPr algn="r"/>
            <a:r>
              <a:rPr lang="en-GB" sz="1800" dirty="0"/>
              <a:t>Alberto Llera </a:t>
            </a:r>
          </a:p>
          <a:p>
            <a:pPr algn="r"/>
            <a:r>
              <a:rPr lang="en-GB" sz="1800" dirty="0"/>
              <a:t>Statistics in </a:t>
            </a:r>
            <a:r>
              <a:rPr lang="en-GB" sz="1800" dirty="0" err="1"/>
              <a:t>Neuroimage</a:t>
            </a:r>
            <a:endParaRPr lang="en-GB" sz="1800" dirty="0"/>
          </a:p>
          <a:p>
            <a:pPr algn="r"/>
            <a:r>
              <a:rPr lang="en-GB" sz="1800" dirty="0"/>
              <a:t>Donders Centre for Cognitive Neuroimaging</a:t>
            </a:r>
          </a:p>
          <a:p>
            <a:pPr algn="r"/>
            <a:r>
              <a:rPr lang="en-GB" sz="1800" dirty="0"/>
              <a:t>Radboud University Nijmegen  </a:t>
            </a:r>
          </a:p>
          <a:p>
            <a:pPr algn="r"/>
            <a:r>
              <a:rPr lang="en-GB" sz="1800" dirty="0"/>
              <a:t>a.llera@donders.ru.nl</a:t>
            </a:r>
          </a:p>
          <a:p>
            <a:pPr algn="r"/>
            <a:endParaRPr lang="en-GB" sz="1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124FDAF-FD5A-0449-A2F2-9ADA6C9A72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1036" y="5534298"/>
            <a:ext cx="2997200" cy="128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7029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ekst 1"/>
          <p:cNvSpPr>
            <a:spLocks noGrp="1"/>
          </p:cNvSpPr>
          <p:nvPr>
            <p:ph type="body" sz="quarter" idx="13"/>
          </p:nvPr>
        </p:nvSpPr>
        <p:spPr>
          <a:xfrm>
            <a:off x="553269" y="692876"/>
            <a:ext cx="8946524" cy="3631763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000" dirty="0"/>
              <a:t>Example: fMRI HCP data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US" sz="2000" dirty="0"/>
          </a:p>
          <a:p>
            <a:pPr lvl="1">
              <a:buFont typeface="Wingdings" panose="05000000000000000000" pitchFamily="2" charset="2"/>
              <a:buChar char="§"/>
            </a:pPr>
            <a:endParaRPr lang="en-US" sz="2000" dirty="0"/>
          </a:p>
          <a:p>
            <a:pPr lvl="1">
              <a:buFont typeface="Wingdings" panose="05000000000000000000" pitchFamily="2" charset="2"/>
              <a:buChar char="§"/>
            </a:pPr>
            <a:endParaRPr lang="en-US" sz="2000" dirty="0"/>
          </a:p>
          <a:p>
            <a:pPr lvl="1">
              <a:buFont typeface="Wingdings" panose="05000000000000000000" pitchFamily="2" charset="2"/>
              <a:buChar char="§"/>
            </a:pPr>
            <a:endParaRPr lang="en-US" sz="2000" dirty="0"/>
          </a:p>
          <a:p>
            <a:pPr lvl="1">
              <a:buFont typeface="Wingdings" panose="05000000000000000000" pitchFamily="2" charset="2"/>
              <a:buChar char="§"/>
            </a:pPr>
            <a:endParaRPr lang="en-US" sz="2000" dirty="0"/>
          </a:p>
          <a:p>
            <a:pPr lvl="1">
              <a:buFont typeface="Wingdings" panose="05000000000000000000" pitchFamily="2" charset="2"/>
              <a:buChar char="§"/>
            </a:pPr>
            <a:endParaRPr lang="en-US" sz="2000" dirty="0"/>
          </a:p>
          <a:p>
            <a:pPr lvl="1">
              <a:buFont typeface="Wingdings" panose="05000000000000000000" pitchFamily="2" charset="2"/>
              <a:buChar char="§"/>
            </a:pPr>
            <a:endParaRPr lang="en-US" sz="2000" dirty="0"/>
          </a:p>
          <a:p>
            <a:pPr lvl="1">
              <a:buFont typeface="Wingdings" panose="05000000000000000000" pitchFamily="2" charset="2"/>
              <a:buChar char="§"/>
            </a:pPr>
            <a:endParaRPr lang="en-US" sz="2000" dirty="0"/>
          </a:p>
          <a:p>
            <a:pPr lvl="1">
              <a:buFont typeface="Wingdings" panose="05000000000000000000" pitchFamily="2" charset="2"/>
              <a:buChar char="§"/>
            </a:pPr>
            <a:endParaRPr lang="en-US" sz="20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900000" y="75170"/>
            <a:ext cx="7560000" cy="553998"/>
          </a:xfrm>
        </p:spPr>
        <p:txBody>
          <a:bodyPr/>
          <a:lstStyle/>
          <a:p>
            <a:r>
              <a:rPr lang="en-GB" sz="3600" dirty="0">
                <a:solidFill>
                  <a:srgbClr val="FF0000"/>
                </a:solidFill>
              </a:rPr>
              <a:t>SPADE </a:t>
            </a:r>
            <a:r>
              <a:rPr lang="en-GB" sz="3600" dirty="0">
                <a:solidFill>
                  <a:srgbClr val="FF0000"/>
                </a:solidFill>
                <a:latin typeface="Yu Gothic Light" panose="020B0300000000000000" pitchFamily="34" charset="-128"/>
                <a:ea typeface="Yu Gothic Light" panose="020B0300000000000000" pitchFamily="34" charset="-128"/>
              </a:rPr>
              <a:t>♤</a:t>
            </a:r>
            <a:endParaRPr lang="en-GB" sz="3600" dirty="0">
              <a:solidFill>
                <a:srgbClr val="FF000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359" y="1409962"/>
            <a:ext cx="4115641" cy="31190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A0625CE-E31C-C743-98E4-3AE3E6DAA1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3023" y="1004246"/>
            <a:ext cx="3693262" cy="41793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E44CBFB-7C6D-F143-B7D1-40394D0864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4249" y="5312465"/>
            <a:ext cx="6798833" cy="1545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1954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900000" y="75170"/>
            <a:ext cx="7560000" cy="553998"/>
          </a:xfrm>
        </p:spPr>
        <p:txBody>
          <a:bodyPr/>
          <a:lstStyle/>
          <a:p>
            <a:r>
              <a:rPr lang="en-GB" sz="3600" dirty="0">
                <a:solidFill>
                  <a:srgbClr val="FF0000"/>
                </a:solidFill>
              </a:rPr>
              <a:t>SPADE </a:t>
            </a:r>
            <a:r>
              <a:rPr lang="en-GB" sz="3600" dirty="0">
                <a:solidFill>
                  <a:srgbClr val="FF0000"/>
                </a:solidFill>
                <a:latin typeface="Yu Gothic Light" panose="020B0300000000000000" pitchFamily="34" charset="-128"/>
                <a:ea typeface="Yu Gothic Light" panose="020B0300000000000000" pitchFamily="34" charset="-128"/>
              </a:rPr>
              <a:t>♤</a:t>
            </a:r>
            <a:endParaRPr lang="en-GB" sz="3600" dirty="0">
              <a:solidFill>
                <a:srgbClr val="FF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8A9C73-2D13-6249-95F7-BED0FBFA64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596" y="869553"/>
            <a:ext cx="8726808" cy="5389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6932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900000" y="75170"/>
            <a:ext cx="7560000" cy="553998"/>
          </a:xfrm>
        </p:spPr>
        <p:txBody>
          <a:bodyPr/>
          <a:lstStyle/>
          <a:p>
            <a:r>
              <a:rPr lang="en-GB" sz="3600" dirty="0">
                <a:solidFill>
                  <a:srgbClr val="FF0000"/>
                </a:solidFill>
              </a:rPr>
              <a:t>SPADE </a:t>
            </a:r>
            <a:r>
              <a:rPr lang="en-GB" sz="3600" dirty="0">
                <a:solidFill>
                  <a:srgbClr val="FF0000"/>
                </a:solidFill>
                <a:latin typeface="Yu Gothic Light" panose="020B0300000000000000" pitchFamily="34" charset="-128"/>
                <a:ea typeface="Yu Gothic Light" panose="020B0300000000000000" pitchFamily="34" charset="-128"/>
              </a:rPr>
              <a:t>♤ adaptive functioning</a:t>
            </a:r>
            <a:endParaRPr lang="en-GB" sz="3600" dirty="0">
              <a:solidFill>
                <a:srgbClr val="FF0000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D679F0A-2671-3443-8C52-BC7B8D69BD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455" y="1068513"/>
            <a:ext cx="8229090" cy="5288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6396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Tijdelijke aanduiding voor afbeelding 4" descr="Donders-ACTION-CONTROL-screen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314" r="-21551"/>
          <a:stretch/>
        </p:blipFill>
        <p:spPr>
          <a:xfrm>
            <a:off x="764500" y="3515591"/>
            <a:ext cx="3057929" cy="1858741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393904" y="2430965"/>
            <a:ext cx="7527073" cy="687863"/>
          </a:xfrm>
        </p:spPr>
        <p:txBody>
          <a:bodyPr/>
          <a:lstStyle/>
          <a:p>
            <a:pPr algn="ctr"/>
            <a:r>
              <a:rPr lang="en-GB" dirty="0"/>
              <a:t>SPADE 4 STRATIFICATION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sz="quarter" idx="12"/>
          </p:nvPr>
        </p:nvSpPr>
        <p:spPr>
          <a:xfrm>
            <a:off x="2829863" y="4434672"/>
            <a:ext cx="6102001" cy="1938992"/>
          </a:xfrm>
        </p:spPr>
        <p:txBody>
          <a:bodyPr/>
          <a:lstStyle/>
          <a:p>
            <a:pPr algn="r"/>
            <a:r>
              <a:rPr lang="en-GB" sz="1800" dirty="0"/>
              <a:t>Alberto Llera </a:t>
            </a:r>
          </a:p>
          <a:p>
            <a:pPr algn="r"/>
            <a:r>
              <a:rPr lang="en-GB" sz="1800" dirty="0"/>
              <a:t>Statistics in </a:t>
            </a:r>
            <a:r>
              <a:rPr lang="en-GB" sz="1800" dirty="0" err="1"/>
              <a:t>Neuroimage</a:t>
            </a:r>
            <a:endParaRPr lang="en-GB" sz="1800" dirty="0"/>
          </a:p>
          <a:p>
            <a:pPr algn="r"/>
            <a:r>
              <a:rPr lang="en-GB" sz="1800" dirty="0"/>
              <a:t>Donders Centre for Cognitive Neuroimaging</a:t>
            </a:r>
          </a:p>
          <a:p>
            <a:pPr algn="r"/>
            <a:r>
              <a:rPr lang="en-GB" sz="1800" dirty="0"/>
              <a:t>Radboud University Nijmegen  </a:t>
            </a:r>
          </a:p>
          <a:p>
            <a:pPr algn="r"/>
            <a:r>
              <a:rPr lang="en-GB" sz="1800" dirty="0"/>
              <a:t>a.llera@donders.ru.nl</a:t>
            </a:r>
          </a:p>
          <a:p>
            <a:pPr algn="r"/>
            <a:endParaRPr lang="en-GB" sz="1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124FDAF-FD5A-0449-A2F2-9ADA6C9A72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1036" y="5534298"/>
            <a:ext cx="2997200" cy="128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7584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900000" y="75170"/>
            <a:ext cx="7560000" cy="553998"/>
          </a:xfrm>
        </p:spPr>
        <p:txBody>
          <a:bodyPr/>
          <a:lstStyle/>
          <a:p>
            <a:r>
              <a:rPr lang="en-GB" sz="3600" dirty="0">
                <a:solidFill>
                  <a:srgbClr val="FF0000"/>
                </a:solidFill>
              </a:rPr>
              <a:t>SPADE </a:t>
            </a:r>
            <a:r>
              <a:rPr lang="en-GB" sz="3600" dirty="0">
                <a:solidFill>
                  <a:srgbClr val="FF0000"/>
                </a:solidFill>
                <a:latin typeface="Yu Gothic Light" panose="020B0300000000000000" pitchFamily="34" charset="-128"/>
                <a:ea typeface="Yu Gothic Light" panose="020B0300000000000000" pitchFamily="34" charset="-128"/>
              </a:rPr>
              <a:t>♤ Simulated  stratification</a:t>
            </a:r>
            <a:endParaRPr lang="en-GB" sz="3600" dirty="0">
              <a:solidFill>
                <a:srgbClr val="FF000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1FD6AF5-D30B-C940-BFA6-261B7F1AA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533" y="1006866"/>
            <a:ext cx="8050934" cy="5486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3816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ekst 1"/>
          <p:cNvSpPr>
            <a:spLocks noGrp="1"/>
          </p:cNvSpPr>
          <p:nvPr>
            <p:ph type="body" sz="quarter" idx="13"/>
          </p:nvPr>
        </p:nvSpPr>
        <p:spPr>
          <a:xfrm>
            <a:off x="219780" y="692876"/>
            <a:ext cx="8946524" cy="10279737"/>
          </a:xfrm>
        </p:spPr>
        <p:txBody>
          <a:bodyPr/>
          <a:lstStyle/>
          <a:p>
            <a:pPr lvl="1">
              <a:buFont typeface="Wingdings" panose="05000000000000000000" pitchFamily="2" charset="2"/>
              <a:buChar char="§"/>
            </a:pPr>
            <a:r>
              <a:rPr lang="en-US" sz="2000" dirty="0"/>
              <a:t>Assume two covariance structures C1 and C2, e.g. patients and controls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US" sz="2000" dirty="0"/>
          </a:p>
          <a:p>
            <a:pPr lvl="1">
              <a:buFont typeface="Wingdings" panose="05000000000000000000" pitchFamily="2" charset="2"/>
              <a:buChar char="§"/>
            </a:pPr>
            <a:endParaRPr lang="en-US" sz="2000" dirty="0"/>
          </a:p>
          <a:p>
            <a:pPr lvl="1">
              <a:buFont typeface="Wingdings" panose="05000000000000000000" pitchFamily="2" charset="2"/>
              <a:buChar char="§"/>
            </a:pPr>
            <a:endParaRPr lang="en-US" sz="2000" dirty="0"/>
          </a:p>
          <a:p>
            <a:pPr lvl="1">
              <a:buFont typeface="Wingdings" panose="05000000000000000000" pitchFamily="2" charset="2"/>
              <a:buChar char="§"/>
            </a:pPr>
            <a:endParaRPr lang="en-US" sz="2000" dirty="0"/>
          </a:p>
          <a:p>
            <a:pPr marL="252000" lvl="1" indent="0">
              <a:buNone/>
            </a:pPr>
            <a:endParaRPr lang="en-US" sz="200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/>
              <a:t>Fix C2 as the covariance of the control group</a:t>
            </a:r>
          </a:p>
          <a:p>
            <a:pPr marL="252000" lvl="1" indent="0">
              <a:buNone/>
            </a:pPr>
            <a:endParaRPr lang="en-US" sz="200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/>
              <a:t>Define a continuum between C1 and C2 </a:t>
            </a:r>
          </a:p>
          <a:p>
            <a:pPr lvl="3">
              <a:buFont typeface="Wingdings" panose="05000000000000000000" pitchFamily="2" charset="2"/>
              <a:buChar char="§"/>
            </a:pPr>
            <a:r>
              <a:rPr lang="en-US" sz="2000" dirty="0"/>
              <a:t> K C1 + (1-K) C2 , for K in [0,1] defined in 100 steps.</a:t>
            </a:r>
          </a:p>
          <a:p>
            <a:pPr lvl="3">
              <a:buFont typeface="Wingdings" panose="05000000000000000000" pitchFamily="2" charset="2"/>
              <a:buChar char="§"/>
            </a:pPr>
            <a:r>
              <a:rPr lang="en-US" sz="2000" dirty="0"/>
              <a:t>This simulates an spectrum of 100 subjects from pure patient to pure control</a:t>
            </a:r>
          </a:p>
          <a:p>
            <a:pPr lvl="3">
              <a:buFont typeface="Wingdings" panose="05000000000000000000" pitchFamily="2" charset="2"/>
              <a:buChar char="§"/>
            </a:pPr>
            <a:endParaRPr lang="en-US" sz="200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/>
              <a:t>Can we recover the spectrum using spade?</a:t>
            </a:r>
          </a:p>
          <a:p>
            <a:pPr lvl="3">
              <a:buFont typeface="Wingdings" panose="05000000000000000000" pitchFamily="2" charset="2"/>
              <a:buChar char="§"/>
            </a:pPr>
            <a:endParaRPr lang="en-US" sz="2000" dirty="0"/>
          </a:p>
          <a:p>
            <a:pPr lvl="1">
              <a:buFont typeface="Wingdings" panose="05000000000000000000" pitchFamily="2" charset="2"/>
              <a:buChar char="§"/>
            </a:pPr>
            <a:endParaRPr lang="en-US" sz="2000" dirty="0"/>
          </a:p>
          <a:p>
            <a:pPr lvl="1">
              <a:buFont typeface="Wingdings" panose="05000000000000000000" pitchFamily="2" charset="2"/>
              <a:buChar char="§"/>
            </a:pPr>
            <a:endParaRPr lang="en-US" sz="2000" dirty="0"/>
          </a:p>
          <a:p>
            <a:pPr lvl="1">
              <a:buFont typeface="Wingdings" panose="05000000000000000000" pitchFamily="2" charset="2"/>
              <a:buChar char="§"/>
            </a:pPr>
            <a:endParaRPr lang="en-US" sz="2000" dirty="0"/>
          </a:p>
          <a:p>
            <a:pPr lvl="1">
              <a:buFont typeface="Wingdings" panose="05000000000000000000" pitchFamily="2" charset="2"/>
              <a:buChar char="§"/>
            </a:pPr>
            <a:endParaRPr lang="en-US" sz="2000" dirty="0"/>
          </a:p>
          <a:p>
            <a:pPr marL="252000" lvl="1" indent="0">
              <a:buNone/>
            </a:pPr>
            <a:endParaRPr lang="en-US" sz="2000" dirty="0"/>
          </a:p>
          <a:p>
            <a:pPr marL="252000" lvl="1" indent="0">
              <a:buNone/>
            </a:pPr>
            <a:endParaRPr lang="en-US" sz="2000" dirty="0"/>
          </a:p>
          <a:p>
            <a:pPr marL="252000" lvl="1" indent="0">
              <a:buNone/>
            </a:pPr>
            <a:endParaRPr lang="en-US" sz="2000" dirty="0"/>
          </a:p>
          <a:p>
            <a:pPr lvl="1">
              <a:buFont typeface="Wingdings" panose="05000000000000000000" pitchFamily="2" charset="2"/>
              <a:buChar char="§"/>
            </a:pPr>
            <a:endParaRPr lang="en-US" sz="2000" dirty="0"/>
          </a:p>
          <a:p>
            <a:pPr marL="252000" lvl="1" indent="0">
              <a:buNone/>
            </a:pPr>
            <a:endParaRPr lang="en-US" sz="2000" dirty="0"/>
          </a:p>
          <a:p>
            <a:pPr lvl="1">
              <a:buFont typeface="Wingdings" panose="05000000000000000000" pitchFamily="2" charset="2"/>
              <a:buChar char="§"/>
            </a:pPr>
            <a:endParaRPr lang="en-US" sz="2000" dirty="0"/>
          </a:p>
          <a:p>
            <a:pPr lvl="1">
              <a:buFont typeface="Wingdings" panose="05000000000000000000" pitchFamily="2" charset="2"/>
              <a:buChar char="§"/>
            </a:pPr>
            <a:endParaRPr lang="en-US" sz="2000" dirty="0"/>
          </a:p>
          <a:p>
            <a:pPr lvl="1">
              <a:buFont typeface="Wingdings" panose="05000000000000000000" pitchFamily="2" charset="2"/>
              <a:buChar char="§"/>
            </a:pPr>
            <a:endParaRPr lang="en-US" sz="2000" dirty="0"/>
          </a:p>
          <a:p>
            <a:pPr lvl="1">
              <a:buFont typeface="Wingdings" panose="05000000000000000000" pitchFamily="2" charset="2"/>
              <a:buChar char="§"/>
            </a:pPr>
            <a:endParaRPr lang="en-US" sz="2000" dirty="0"/>
          </a:p>
          <a:p>
            <a:pPr lvl="1">
              <a:buFont typeface="Wingdings" panose="05000000000000000000" pitchFamily="2" charset="2"/>
              <a:buChar char="§"/>
            </a:pPr>
            <a:endParaRPr lang="en-US" sz="20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900000" y="75170"/>
            <a:ext cx="7560000" cy="553998"/>
          </a:xfrm>
        </p:spPr>
        <p:txBody>
          <a:bodyPr/>
          <a:lstStyle/>
          <a:p>
            <a:r>
              <a:rPr lang="en-GB" sz="3600" dirty="0">
                <a:solidFill>
                  <a:srgbClr val="FF0000"/>
                </a:solidFill>
              </a:rPr>
              <a:t>SPADE </a:t>
            </a:r>
            <a:r>
              <a:rPr lang="en-GB" sz="3600" dirty="0">
                <a:solidFill>
                  <a:srgbClr val="FF0000"/>
                </a:solidFill>
                <a:latin typeface="Yu Gothic Light" panose="020B0300000000000000" pitchFamily="34" charset="-128"/>
                <a:ea typeface="Yu Gothic Light" panose="020B0300000000000000" pitchFamily="34" charset="-128"/>
              </a:rPr>
              <a:t>♤ Simulated  stratification</a:t>
            </a:r>
            <a:endParaRPr lang="en-GB" sz="3600" dirty="0">
              <a:solidFill>
                <a:srgbClr val="FF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4475AD-698D-2448-B3D0-107DD5CC4E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0732" y="1067674"/>
            <a:ext cx="3587679" cy="173980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76379D2-A603-7242-AAD8-666D0921C5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5029" y="4719103"/>
            <a:ext cx="3143891" cy="206697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34895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900000" y="75170"/>
            <a:ext cx="7560000" cy="553998"/>
          </a:xfrm>
        </p:spPr>
        <p:txBody>
          <a:bodyPr/>
          <a:lstStyle/>
          <a:p>
            <a:r>
              <a:rPr lang="en-GB" sz="3600" dirty="0">
                <a:solidFill>
                  <a:srgbClr val="FF0000"/>
                </a:solidFill>
              </a:rPr>
              <a:t>SPADE </a:t>
            </a:r>
            <a:r>
              <a:rPr lang="en-GB" sz="3600" dirty="0">
                <a:solidFill>
                  <a:srgbClr val="FF0000"/>
                </a:solidFill>
                <a:latin typeface="Yu Gothic Light" panose="020B0300000000000000" pitchFamily="34" charset="-128"/>
                <a:ea typeface="Yu Gothic Light" panose="020B0300000000000000" pitchFamily="34" charset="-128"/>
              </a:rPr>
              <a:t>♤ ASD stratification</a:t>
            </a:r>
            <a:endParaRPr lang="en-GB" sz="3600" dirty="0">
              <a:solidFill>
                <a:srgbClr val="FF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634E0D-9610-1046-8FB0-CA9B004596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8395" y="821932"/>
            <a:ext cx="7163209" cy="4878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820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ekst 1"/>
          <p:cNvSpPr>
            <a:spLocks noGrp="1"/>
          </p:cNvSpPr>
          <p:nvPr>
            <p:ph type="body" sz="quarter" idx="13"/>
          </p:nvPr>
        </p:nvSpPr>
        <p:spPr>
          <a:xfrm>
            <a:off x="553269" y="6114724"/>
            <a:ext cx="8946524" cy="3631763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000" dirty="0"/>
              <a:t>I hope you got the idea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US" sz="2000" dirty="0"/>
          </a:p>
          <a:p>
            <a:pPr lvl="1">
              <a:buFont typeface="Wingdings" panose="05000000000000000000" pitchFamily="2" charset="2"/>
              <a:buChar char="§"/>
            </a:pPr>
            <a:endParaRPr lang="en-US" sz="2000" dirty="0"/>
          </a:p>
          <a:p>
            <a:pPr lvl="1">
              <a:buFont typeface="Wingdings" panose="05000000000000000000" pitchFamily="2" charset="2"/>
              <a:buChar char="§"/>
            </a:pPr>
            <a:endParaRPr lang="en-US" sz="2000" dirty="0"/>
          </a:p>
          <a:p>
            <a:pPr lvl="1">
              <a:buFont typeface="Wingdings" panose="05000000000000000000" pitchFamily="2" charset="2"/>
              <a:buChar char="§"/>
            </a:pPr>
            <a:endParaRPr lang="en-US" sz="2000" dirty="0"/>
          </a:p>
          <a:p>
            <a:pPr lvl="1">
              <a:buFont typeface="Wingdings" panose="05000000000000000000" pitchFamily="2" charset="2"/>
              <a:buChar char="§"/>
            </a:pPr>
            <a:endParaRPr lang="en-US" sz="2000" dirty="0"/>
          </a:p>
          <a:p>
            <a:pPr lvl="1">
              <a:buFont typeface="Wingdings" panose="05000000000000000000" pitchFamily="2" charset="2"/>
              <a:buChar char="§"/>
            </a:pPr>
            <a:endParaRPr lang="en-US" sz="2000" dirty="0"/>
          </a:p>
          <a:p>
            <a:pPr lvl="1">
              <a:buFont typeface="Wingdings" panose="05000000000000000000" pitchFamily="2" charset="2"/>
              <a:buChar char="§"/>
            </a:pPr>
            <a:endParaRPr lang="en-US" sz="2000" dirty="0"/>
          </a:p>
          <a:p>
            <a:pPr lvl="1">
              <a:buFont typeface="Wingdings" panose="05000000000000000000" pitchFamily="2" charset="2"/>
              <a:buChar char="§"/>
            </a:pPr>
            <a:endParaRPr lang="en-US" sz="2000" dirty="0"/>
          </a:p>
          <a:p>
            <a:pPr lvl="1">
              <a:buFont typeface="Wingdings" panose="05000000000000000000" pitchFamily="2" charset="2"/>
              <a:buChar char="§"/>
            </a:pPr>
            <a:endParaRPr lang="en-US" sz="20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900000" y="75170"/>
            <a:ext cx="7560000" cy="553998"/>
          </a:xfrm>
        </p:spPr>
        <p:txBody>
          <a:bodyPr/>
          <a:lstStyle/>
          <a:p>
            <a:r>
              <a:rPr lang="en-GB" sz="3600" dirty="0">
                <a:solidFill>
                  <a:srgbClr val="FF0000"/>
                </a:solidFill>
              </a:rPr>
              <a:t>SPADE </a:t>
            </a:r>
            <a:r>
              <a:rPr lang="en-GB" sz="3600" dirty="0">
                <a:solidFill>
                  <a:srgbClr val="FF0000"/>
                </a:solidFill>
                <a:latin typeface="Yu Gothic Light" panose="020B0300000000000000" pitchFamily="34" charset="-128"/>
                <a:ea typeface="Yu Gothic Light" panose="020B0300000000000000" pitchFamily="34" charset="-128"/>
              </a:rPr>
              <a:t>♤</a:t>
            </a:r>
            <a:endParaRPr lang="en-GB" sz="3600" dirty="0">
              <a:solidFill>
                <a:srgbClr val="FF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16032A-5E6C-EB46-9891-1BADF2EA3A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4600" y="1155700"/>
            <a:ext cx="6654800" cy="4546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67FD18C-6B57-1845-BC11-EFD2E5D2D5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3904" y="2904565"/>
            <a:ext cx="786951" cy="820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3012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ekst 1"/>
          <p:cNvSpPr>
            <a:spLocks noGrp="1"/>
          </p:cNvSpPr>
          <p:nvPr>
            <p:ph type="body" sz="quarter" idx="13"/>
          </p:nvPr>
        </p:nvSpPr>
        <p:spPr>
          <a:xfrm>
            <a:off x="900000" y="902641"/>
            <a:ext cx="7560000" cy="5355312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000" dirty="0"/>
              <a:t>Assume a time-series two class classification problem.</a:t>
            </a:r>
            <a:r>
              <a:rPr lang="nl-NL" sz="2000" dirty="0"/>
              <a:t> </a:t>
            </a:r>
          </a:p>
          <a:p>
            <a:pPr>
              <a:buFont typeface="Wingdings" panose="05000000000000000000" pitchFamily="2" charset="2"/>
              <a:buChar char="§"/>
            </a:pPr>
            <a:endParaRPr lang="nl-NL" sz="200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nl-NL" sz="2000" dirty="0"/>
              <a:t>EEG data </a:t>
            </a:r>
            <a:r>
              <a:rPr lang="nl-NL" sz="2000" dirty="0" err="1"/>
              <a:t>from</a:t>
            </a:r>
            <a:r>
              <a:rPr lang="nl-NL" sz="2000" dirty="0"/>
              <a:t> right </a:t>
            </a:r>
            <a:r>
              <a:rPr lang="nl-NL" sz="2000" dirty="0" err="1"/>
              <a:t>vs</a:t>
            </a:r>
            <a:r>
              <a:rPr lang="nl-NL" sz="2000" dirty="0"/>
              <a:t> </a:t>
            </a:r>
            <a:r>
              <a:rPr lang="nl-NL" sz="2000" dirty="0" err="1"/>
              <a:t>left</a:t>
            </a:r>
            <a:r>
              <a:rPr lang="nl-NL" sz="2000" dirty="0"/>
              <a:t> hand </a:t>
            </a:r>
            <a:r>
              <a:rPr lang="nl-NL" sz="2000" dirty="0" err="1"/>
              <a:t>movement</a:t>
            </a:r>
            <a:endParaRPr lang="nl-NL" sz="2000" dirty="0"/>
          </a:p>
          <a:p>
            <a:pPr lvl="1">
              <a:buFont typeface="Wingdings" panose="05000000000000000000" pitchFamily="2" charset="2"/>
              <a:buChar char="§"/>
            </a:pPr>
            <a:endParaRPr lang="nl-NL" sz="200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nl-NL" sz="2000" dirty="0" err="1"/>
              <a:t>rfMRI</a:t>
            </a:r>
            <a:r>
              <a:rPr lang="nl-NL" sz="2000" dirty="0"/>
              <a:t> </a:t>
            </a:r>
            <a:r>
              <a:rPr lang="nl-NL" sz="2000" dirty="0" err="1"/>
              <a:t>from</a:t>
            </a:r>
            <a:r>
              <a:rPr lang="nl-NL" sz="2000" dirty="0"/>
              <a:t> </a:t>
            </a:r>
            <a:r>
              <a:rPr lang="nl-NL" sz="2000" dirty="0" err="1"/>
              <a:t>two</a:t>
            </a:r>
            <a:r>
              <a:rPr lang="nl-NL" sz="2000" dirty="0"/>
              <a:t> different </a:t>
            </a:r>
            <a:r>
              <a:rPr lang="nl-NL" sz="2000" dirty="0" err="1"/>
              <a:t>cohorts</a:t>
            </a:r>
            <a:r>
              <a:rPr lang="nl-NL" sz="2000" dirty="0"/>
              <a:t> (ASD </a:t>
            </a:r>
            <a:r>
              <a:rPr lang="nl-NL" sz="2000" dirty="0" err="1"/>
              <a:t>vs</a:t>
            </a:r>
            <a:r>
              <a:rPr lang="nl-NL" sz="2000" dirty="0"/>
              <a:t> Controls)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nl-NL" sz="2000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sz="2000" dirty="0"/>
              <a:t>The idea of SPADE is to project the data in a space in which the difference between the variance of the two classes is maximal.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2000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sz="2000" dirty="0"/>
              <a:t>SPADE is based in the simultaneous diagonalization of two</a:t>
            </a:r>
          </a:p>
          <a:p>
            <a:pPr indent="0">
              <a:buNone/>
            </a:pPr>
            <a:r>
              <a:rPr lang="en-US" sz="2000" dirty="0"/>
              <a:t>symmetric matrices, originally described by K. </a:t>
            </a:r>
            <a:r>
              <a:rPr lang="en-US" sz="2000" dirty="0" err="1"/>
              <a:t>Fukunaga</a:t>
            </a:r>
            <a:r>
              <a:rPr lang="en-US" sz="2000" dirty="0"/>
              <a:t> in</a:t>
            </a:r>
          </a:p>
          <a:p>
            <a:pPr indent="0">
              <a:buNone/>
            </a:pPr>
            <a:r>
              <a:rPr lang="en-US" sz="2000" dirty="0"/>
              <a:t>”Introduction to statistical pattern recognition”</a:t>
            </a:r>
          </a:p>
          <a:p>
            <a:pPr indent="0">
              <a:buNone/>
            </a:pPr>
            <a:endParaRPr lang="en-US" sz="2000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/>
              <a:t>A simple variation of SPADE is commonly used for Brain computer interfaces (BCI) feature extraction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900000" y="75170"/>
            <a:ext cx="7560000" cy="553998"/>
          </a:xfrm>
        </p:spPr>
        <p:txBody>
          <a:bodyPr/>
          <a:lstStyle/>
          <a:p>
            <a:r>
              <a:rPr lang="en-GB" sz="3600" dirty="0">
                <a:solidFill>
                  <a:srgbClr val="FF0000"/>
                </a:solidFill>
              </a:rPr>
              <a:t>SPADE </a:t>
            </a:r>
            <a:r>
              <a:rPr lang="en-GB" sz="3600" dirty="0">
                <a:solidFill>
                  <a:srgbClr val="FF0000"/>
                </a:solidFill>
                <a:latin typeface="Yu Gothic Light" panose="020B0300000000000000" pitchFamily="34" charset="-128"/>
                <a:ea typeface="Yu Gothic Light" panose="020B0300000000000000" pitchFamily="34" charset="-128"/>
              </a:rPr>
              <a:t>♤</a:t>
            </a:r>
            <a:endParaRPr lang="en-GB" sz="3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77505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ekst 1"/>
          <p:cNvSpPr>
            <a:spLocks noGrp="1"/>
          </p:cNvSpPr>
          <p:nvPr>
            <p:ph type="body" sz="quarter" idx="13"/>
          </p:nvPr>
        </p:nvSpPr>
        <p:spPr>
          <a:xfrm>
            <a:off x="900000" y="1150071"/>
            <a:ext cx="7560000" cy="4247317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000" dirty="0"/>
              <a:t>Technically, SPADE performs a simultaneous supervised generalized eigenvalue decomposition of the groups covariance matrices.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2000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sz="2000" dirty="0"/>
              <a:t>This gives as a new basis for the time-series data.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2000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sz="2000" dirty="0"/>
              <a:t>The representation of the data with respect to this new basis</a:t>
            </a:r>
          </a:p>
          <a:p>
            <a:pPr indent="0">
              <a:buNone/>
            </a:pPr>
            <a:r>
              <a:rPr lang="en-US" sz="2000" dirty="0"/>
              <a:t>provides discriminative dimensions in terms of variance.</a:t>
            </a:r>
          </a:p>
          <a:p>
            <a:pPr indent="0">
              <a:buNone/>
            </a:pPr>
            <a:endParaRPr lang="en-US" sz="2000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/>
              <a:t>Usually, high discrimination can be achieved at low dimensionality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/>
              <a:t>The dimensions (generalized eigen-vectors) that are discriminative can be mapped back to the the spatial domain (brain). 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900000" y="75170"/>
            <a:ext cx="7560000" cy="553998"/>
          </a:xfrm>
        </p:spPr>
        <p:txBody>
          <a:bodyPr/>
          <a:lstStyle/>
          <a:p>
            <a:r>
              <a:rPr lang="en-GB" sz="3600" dirty="0">
                <a:solidFill>
                  <a:srgbClr val="FF0000"/>
                </a:solidFill>
              </a:rPr>
              <a:t>SPADE </a:t>
            </a:r>
            <a:r>
              <a:rPr lang="en-GB" sz="3600" dirty="0">
                <a:solidFill>
                  <a:srgbClr val="FF0000"/>
                </a:solidFill>
                <a:latin typeface="Yu Gothic Light" panose="020B0300000000000000" pitchFamily="34" charset="-128"/>
                <a:ea typeface="Yu Gothic Light" panose="020B0300000000000000" pitchFamily="34" charset="-128"/>
              </a:rPr>
              <a:t>♤</a:t>
            </a:r>
            <a:endParaRPr lang="en-GB" sz="3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30292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900000" y="75170"/>
            <a:ext cx="7560000" cy="553998"/>
          </a:xfrm>
        </p:spPr>
        <p:txBody>
          <a:bodyPr/>
          <a:lstStyle/>
          <a:p>
            <a:r>
              <a:rPr lang="en-GB" sz="3600" dirty="0">
                <a:solidFill>
                  <a:srgbClr val="FF0000"/>
                </a:solidFill>
              </a:rPr>
              <a:t>SPADE </a:t>
            </a:r>
            <a:r>
              <a:rPr lang="en-GB" sz="3600" dirty="0">
                <a:solidFill>
                  <a:srgbClr val="FF0000"/>
                </a:solidFill>
                <a:latin typeface="Yu Gothic Light" panose="020B0300000000000000" pitchFamily="34" charset="-128"/>
                <a:ea typeface="Yu Gothic Light" panose="020B0300000000000000" pitchFamily="34" charset="-128"/>
              </a:rPr>
              <a:t>♤ Derivations</a:t>
            </a:r>
            <a:endParaRPr lang="en-GB" sz="3600" dirty="0">
              <a:solidFill>
                <a:srgbClr val="FF00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48D6988-24C7-8D49-8D5A-525FB24775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912" y="976045"/>
            <a:ext cx="8226176" cy="5082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0071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900000" y="75170"/>
            <a:ext cx="7560000" cy="553998"/>
          </a:xfrm>
        </p:spPr>
        <p:txBody>
          <a:bodyPr/>
          <a:lstStyle/>
          <a:p>
            <a:r>
              <a:rPr lang="en-GB" sz="3600" dirty="0">
                <a:solidFill>
                  <a:srgbClr val="FF0000"/>
                </a:solidFill>
              </a:rPr>
              <a:t>SPADE </a:t>
            </a:r>
            <a:r>
              <a:rPr lang="en-GB" sz="3600" dirty="0">
                <a:solidFill>
                  <a:srgbClr val="FF0000"/>
                </a:solidFill>
                <a:latin typeface="Yu Gothic Light" panose="020B0300000000000000" pitchFamily="34" charset="-128"/>
                <a:ea typeface="Yu Gothic Light" panose="020B0300000000000000" pitchFamily="34" charset="-128"/>
              </a:rPr>
              <a:t>♤ Derivations</a:t>
            </a:r>
            <a:endParaRPr lang="en-GB" sz="3600" dirty="0">
              <a:solidFill>
                <a:srgbClr val="FF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53EEBA-216F-3542-91F5-2A0F805D7C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451" y="1017140"/>
            <a:ext cx="7643972" cy="507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0624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900000" y="75170"/>
            <a:ext cx="7560000" cy="553998"/>
          </a:xfrm>
        </p:spPr>
        <p:txBody>
          <a:bodyPr/>
          <a:lstStyle/>
          <a:p>
            <a:r>
              <a:rPr lang="en-GB" sz="3600" dirty="0">
                <a:solidFill>
                  <a:srgbClr val="FF0000"/>
                </a:solidFill>
              </a:rPr>
              <a:t>SPADE </a:t>
            </a:r>
            <a:r>
              <a:rPr lang="en-GB" sz="3600" dirty="0">
                <a:solidFill>
                  <a:srgbClr val="FF0000"/>
                </a:solidFill>
                <a:latin typeface="Yu Gothic Light" panose="020B0300000000000000" pitchFamily="34" charset="-128"/>
                <a:ea typeface="Yu Gothic Light" panose="020B0300000000000000" pitchFamily="34" charset="-128"/>
              </a:rPr>
              <a:t>♤ Derivations</a:t>
            </a:r>
            <a:endParaRPr lang="en-GB" sz="3600" dirty="0">
              <a:solidFill>
                <a:srgbClr val="FF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73E743-7E78-6B4B-BFBF-BAF7E5CA06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302" y="1335641"/>
            <a:ext cx="8224391" cy="4621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2508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900000" y="75170"/>
            <a:ext cx="7560000" cy="553998"/>
          </a:xfrm>
        </p:spPr>
        <p:txBody>
          <a:bodyPr/>
          <a:lstStyle/>
          <a:p>
            <a:r>
              <a:rPr lang="en-GB" sz="3600" dirty="0">
                <a:solidFill>
                  <a:srgbClr val="FF0000"/>
                </a:solidFill>
              </a:rPr>
              <a:t>SPADE </a:t>
            </a:r>
            <a:r>
              <a:rPr lang="en-GB" sz="3600" dirty="0">
                <a:solidFill>
                  <a:srgbClr val="FF0000"/>
                </a:solidFill>
                <a:latin typeface="Yu Gothic Light" panose="020B0300000000000000" pitchFamily="34" charset="-128"/>
                <a:ea typeface="Yu Gothic Light" panose="020B0300000000000000" pitchFamily="34" charset="-128"/>
              </a:rPr>
              <a:t>♤ Derivations</a:t>
            </a:r>
            <a:endParaRPr lang="en-GB" sz="3600" dirty="0">
              <a:solidFill>
                <a:srgbClr val="FF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BAA78E-0242-7B44-B9FA-D153907D17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365" y="1664413"/>
            <a:ext cx="8177270" cy="3863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2081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900000" y="75170"/>
            <a:ext cx="7560000" cy="553998"/>
          </a:xfrm>
        </p:spPr>
        <p:txBody>
          <a:bodyPr/>
          <a:lstStyle/>
          <a:p>
            <a:r>
              <a:rPr lang="en-GB" sz="3600" dirty="0">
                <a:solidFill>
                  <a:srgbClr val="FF0000"/>
                </a:solidFill>
              </a:rPr>
              <a:t>SPADE </a:t>
            </a:r>
            <a:r>
              <a:rPr lang="en-GB" sz="3600" dirty="0">
                <a:solidFill>
                  <a:srgbClr val="FF0000"/>
                </a:solidFill>
                <a:latin typeface="Yu Gothic Light" panose="020B0300000000000000" pitchFamily="34" charset="-128"/>
                <a:ea typeface="Yu Gothic Light" panose="020B0300000000000000" pitchFamily="34" charset="-128"/>
              </a:rPr>
              <a:t>♤ Derivations</a:t>
            </a:r>
            <a:endParaRPr lang="en-GB" sz="3600" dirty="0">
              <a:solidFill>
                <a:srgbClr val="FF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E4C8A3-1A25-CB4D-96EF-F23401C97E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000" y="1294543"/>
            <a:ext cx="7729085" cy="5024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629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ekst 1"/>
          <p:cNvSpPr>
            <a:spLocks noGrp="1"/>
          </p:cNvSpPr>
          <p:nvPr>
            <p:ph type="body" sz="quarter" idx="13"/>
          </p:nvPr>
        </p:nvSpPr>
        <p:spPr>
          <a:xfrm>
            <a:off x="219780" y="692876"/>
            <a:ext cx="8946524" cy="6217087"/>
          </a:xfrm>
        </p:spPr>
        <p:txBody>
          <a:bodyPr/>
          <a:lstStyle/>
          <a:p>
            <a:pPr lvl="1">
              <a:buFont typeface="Wingdings" panose="05000000000000000000" pitchFamily="2" charset="2"/>
              <a:buChar char="§"/>
            </a:pPr>
            <a:r>
              <a:rPr lang="en-US" sz="2000" dirty="0"/>
              <a:t>Example: 3 temporal series (voxels), 2 conditions.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US" sz="2000" dirty="0"/>
          </a:p>
          <a:p>
            <a:pPr lvl="1">
              <a:buFont typeface="Wingdings" panose="05000000000000000000" pitchFamily="2" charset="2"/>
              <a:buChar char="§"/>
            </a:pPr>
            <a:endParaRPr lang="en-US" sz="2000" dirty="0"/>
          </a:p>
          <a:p>
            <a:pPr lvl="1">
              <a:buFont typeface="Wingdings" panose="05000000000000000000" pitchFamily="2" charset="2"/>
              <a:buChar char="§"/>
            </a:pPr>
            <a:endParaRPr lang="en-US" sz="2000" dirty="0"/>
          </a:p>
          <a:p>
            <a:pPr lvl="1">
              <a:buFont typeface="Wingdings" panose="05000000000000000000" pitchFamily="2" charset="2"/>
              <a:buChar char="§"/>
            </a:pPr>
            <a:endParaRPr lang="en-US" sz="2000" dirty="0"/>
          </a:p>
          <a:p>
            <a:pPr marL="252000" lvl="1" indent="0">
              <a:buNone/>
            </a:pPr>
            <a:endParaRPr lang="en-US" sz="2000" dirty="0"/>
          </a:p>
          <a:p>
            <a:pPr marL="252000" lvl="1" indent="0">
              <a:buNone/>
            </a:pPr>
            <a:endParaRPr lang="en-US" sz="200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/>
              <a:t>Two strongest SPADE ‘filters’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US" sz="2000" dirty="0"/>
          </a:p>
          <a:p>
            <a:pPr lvl="1">
              <a:buFont typeface="Wingdings" panose="05000000000000000000" pitchFamily="2" charset="2"/>
              <a:buChar char="§"/>
            </a:pPr>
            <a:endParaRPr lang="en-US" sz="200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/>
              <a:t>Data representation with respect to two strongest SPADE dimensions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US" sz="2000" dirty="0"/>
          </a:p>
          <a:p>
            <a:pPr lvl="1">
              <a:buFont typeface="Wingdings" panose="05000000000000000000" pitchFamily="2" charset="2"/>
              <a:buChar char="§"/>
            </a:pPr>
            <a:endParaRPr lang="en-US" sz="2000" dirty="0"/>
          </a:p>
          <a:p>
            <a:pPr lvl="1">
              <a:buFont typeface="Wingdings" panose="05000000000000000000" pitchFamily="2" charset="2"/>
              <a:buChar char="§"/>
            </a:pPr>
            <a:endParaRPr lang="en-US" sz="2000" dirty="0"/>
          </a:p>
          <a:p>
            <a:pPr lvl="1">
              <a:buFont typeface="Wingdings" panose="05000000000000000000" pitchFamily="2" charset="2"/>
              <a:buChar char="§"/>
            </a:pPr>
            <a:endParaRPr lang="en-US" sz="2000" dirty="0"/>
          </a:p>
          <a:p>
            <a:pPr lvl="1">
              <a:buFont typeface="Wingdings" panose="05000000000000000000" pitchFamily="2" charset="2"/>
              <a:buChar char="§"/>
            </a:pPr>
            <a:endParaRPr lang="en-US" sz="2000" dirty="0"/>
          </a:p>
          <a:p>
            <a:pPr lvl="1">
              <a:buFont typeface="Wingdings" panose="05000000000000000000" pitchFamily="2" charset="2"/>
              <a:buChar char="§"/>
            </a:pPr>
            <a:endParaRPr lang="en-US" sz="20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900000" y="75170"/>
            <a:ext cx="7560000" cy="553998"/>
          </a:xfrm>
        </p:spPr>
        <p:txBody>
          <a:bodyPr/>
          <a:lstStyle/>
          <a:p>
            <a:r>
              <a:rPr lang="en-GB" sz="3600" dirty="0">
                <a:solidFill>
                  <a:srgbClr val="FF0000"/>
                </a:solidFill>
              </a:rPr>
              <a:t>SPADE </a:t>
            </a:r>
            <a:r>
              <a:rPr lang="en-GB" sz="3600" dirty="0">
                <a:solidFill>
                  <a:srgbClr val="FF0000"/>
                </a:solidFill>
                <a:latin typeface="Yu Gothic Light" panose="020B0300000000000000" pitchFamily="34" charset="-128"/>
                <a:ea typeface="Yu Gothic Light" panose="020B0300000000000000" pitchFamily="34" charset="-128"/>
              </a:rPr>
              <a:t>♤ Simulated data </a:t>
            </a:r>
            <a:endParaRPr lang="en-GB" sz="3600" dirty="0">
              <a:solidFill>
                <a:srgbClr val="FF00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53CB9A-9E24-054F-AFC2-5A0E3A4959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000" y="1101628"/>
            <a:ext cx="3319071" cy="13465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B854C0A-FD19-614C-92D5-5C31C99EBC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9035" y="2675666"/>
            <a:ext cx="1985627" cy="153946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799C4EE-4737-D943-86AB-A1FDF394CE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027" y="1187692"/>
            <a:ext cx="3269726" cy="173540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FBDF1CD-63ED-4A4E-BAFE-F3E8EBF35A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93248" y="4795430"/>
            <a:ext cx="3627792" cy="1856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081069"/>
      </p:ext>
    </p:extLst>
  </p:cSld>
  <p:clrMapOvr>
    <a:masterClrMapping/>
  </p:clrMapOvr>
</p:sld>
</file>

<file path=ppt/theme/theme1.xml><?xml version="1.0" encoding="utf-8"?>
<a:theme xmlns:a="http://schemas.openxmlformats.org/drawingml/2006/main" name="Donders-Institute">
  <a:themeElements>
    <a:clrScheme name="Donders-Institute">
      <a:dk1>
        <a:sysClr val="windowText" lastClr="000000"/>
      </a:dk1>
      <a:lt1>
        <a:sysClr val="window" lastClr="FFFFFF"/>
      </a:lt1>
      <a:dk2>
        <a:srgbClr val="BE311A"/>
      </a:dk2>
      <a:lt2>
        <a:srgbClr val="FFFFFF"/>
      </a:lt2>
      <a:accent1>
        <a:srgbClr val="8E0000"/>
      </a:accent1>
      <a:accent2>
        <a:srgbClr val="BE311A"/>
      </a:accent2>
      <a:accent3>
        <a:srgbClr val="FF0000"/>
      </a:accent3>
      <a:accent4>
        <a:srgbClr val="FF7000"/>
      </a:accent4>
      <a:accent5>
        <a:srgbClr val="FFC300"/>
      </a:accent5>
      <a:accent6>
        <a:srgbClr val="FFFF00"/>
      </a:accent6>
      <a:hlink>
        <a:srgbClr val="BE311A"/>
      </a:hlink>
      <a:folHlink>
        <a:srgbClr val="FF0000"/>
      </a:folHlink>
    </a:clrScheme>
    <a:fontScheme name="Office - klassiek 2">
      <a:majorFont>
        <a:latin typeface="Times New Roman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90000" rIns="0" bIns="90000" rtlCol="0">
        <a:spAutoFit/>
      </a:bodyPr>
      <a:lstStyle>
        <a:defPPr indent="-180000">
          <a:buFont typeface="Lucida Grande"/>
          <a:buChar char="–"/>
          <a:defRPr sz="1600" dirty="0" err="1" smtClean="0">
            <a:latin typeface="+mj-lt"/>
          </a:defRPr>
        </a:defPPr>
      </a:lst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Donders-Institute.thmx</Template>
  <TotalTime>4786</TotalTime>
  <Words>382</Words>
  <Application>Microsoft Macintosh PowerPoint</Application>
  <PresentationFormat>On-screen Show (4:3)</PresentationFormat>
  <Paragraphs>107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Yu Gothic Light</vt:lpstr>
      <vt:lpstr>Arial</vt:lpstr>
      <vt:lpstr>Lucida Grande</vt:lpstr>
      <vt:lpstr>Times New Roman</vt:lpstr>
      <vt:lpstr>Wingdings</vt:lpstr>
      <vt:lpstr>Donders-Institute</vt:lpstr>
      <vt:lpstr>Spatial Patterns for Discriminative Estimation (SPADE)</vt:lpstr>
      <vt:lpstr>SPADE ♤</vt:lpstr>
      <vt:lpstr>SPADE ♤</vt:lpstr>
      <vt:lpstr>SPADE ♤ Derivations</vt:lpstr>
      <vt:lpstr>SPADE ♤ Derivations</vt:lpstr>
      <vt:lpstr>SPADE ♤ Derivations</vt:lpstr>
      <vt:lpstr>SPADE ♤ Derivations</vt:lpstr>
      <vt:lpstr>SPADE ♤ Derivations</vt:lpstr>
      <vt:lpstr>SPADE ♤ Simulated data </vt:lpstr>
      <vt:lpstr>SPADE ♤</vt:lpstr>
      <vt:lpstr>SPADE ♤</vt:lpstr>
      <vt:lpstr>SPADE ♤ adaptive functioning</vt:lpstr>
      <vt:lpstr>SPADE 4 STRATIFICATION</vt:lpstr>
      <vt:lpstr>SPADE ♤ Simulated  stratification</vt:lpstr>
      <vt:lpstr>SPADE ♤ Simulated  stratification</vt:lpstr>
      <vt:lpstr>SPADE ♤ ASD stratification</vt:lpstr>
      <vt:lpstr>SPADE ♤</vt:lpstr>
    </vt:vector>
  </TitlesOfParts>
  <Company>Hartebeest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Gerco Hiddink</dc:creator>
  <cp:lastModifiedBy>Alberto Llera Arenas</cp:lastModifiedBy>
  <cp:revision>337</cp:revision>
  <cp:lastPrinted>2022-03-03T08:40:16Z</cp:lastPrinted>
  <dcterms:created xsi:type="dcterms:W3CDTF">2015-08-21T12:29:37Z</dcterms:created>
  <dcterms:modified xsi:type="dcterms:W3CDTF">2023-01-30T17:59:02Z</dcterms:modified>
</cp:coreProperties>
</file>